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81" r:id="rId3"/>
    <p:sldId id="257" r:id="rId4"/>
    <p:sldId id="258" r:id="rId5"/>
    <p:sldId id="260" r:id="rId6"/>
    <p:sldId id="261" r:id="rId7"/>
    <p:sldId id="262" r:id="rId8"/>
    <p:sldId id="263" r:id="rId9"/>
    <p:sldId id="264" r:id="rId10"/>
    <p:sldId id="278" r:id="rId11"/>
    <p:sldId id="266" r:id="rId12"/>
    <p:sldId id="265" r:id="rId13"/>
    <p:sldId id="267" r:id="rId14"/>
    <p:sldId id="268" r:id="rId15"/>
    <p:sldId id="279" r:id="rId16"/>
    <p:sldId id="269" r:id="rId17"/>
    <p:sldId id="270" r:id="rId18"/>
    <p:sldId id="290" r:id="rId19"/>
    <p:sldId id="291" r:id="rId20"/>
    <p:sldId id="271" r:id="rId21"/>
    <p:sldId id="280" r:id="rId22"/>
    <p:sldId id="286" r:id="rId23"/>
    <p:sldId id="287" r:id="rId24"/>
    <p:sldId id="272" r:id="rId25"/>
    <p:sldId id="273" r:id="rId26"/>
    <p:sldId id="285" r:id="rId27"/>
    <p:sldId id="288" r:id="rId28"/>
    <p:sldId id="289" r:id="rId29"/>
    <p:sldId id="275" r:id="rId30"/>
    <p:sldId id="276" r:id="rId31"/>
    <p:sldId id="277" r:id="rId32"/>
    <p:sldId id="284" r:id="rId33"/>
    <p:sldId id="282" r:id="rId34"/>
    <p:sldId id="293" r:id="rId35"/>
    <p:sldId id="292" r:id="rId36"/>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7757" autoAdjust="0"/>
    <p:restoredTop sz="94660"/>
  </p:normalViewPr>
  <p:slideViewPr>
    <p:cSldViewPr>
      <p:cViewPr varScale="1">
        <p:scale>
          <a:sx n="86" d="100"/>
          <a:sy n="86" d="100"/>
        </p:scale>
        <p:origin x="-142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7" name="6 İkizkenar Üçgen"/>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Başlık"/>
          <p:cNvSpPr>
            <a:spLocks noGrp="1"/>
          </p:cNvSpPr>
          <p:nvPr>
            <p:ph type="ctrTitle"/>
          </p:nvPr>
        </p:nvSpPr>
        <p:spPr>
          <a:xfrm>
            <a:off x="540544" y="776288"/>
            <a:ext cx="8062912" cy="1470025"/>
          </a:xfrm>
        </p:spPr>
        <p:txBody>
          <a:bodyPr anchor="b">
            <a:normAutofit/>
          </a:bodyPr>
          <a:lstStyle>
            <a:lvl1pPr algn="r">
              <a:defRPr sz="4400"/>
            </a:lvl1pPr>
          </a:lstStyle>
          <a:p>
            <a:r>
              <a:rPr kumimoji="0" lang="tr-TR" smtClean="0"/>
              <a:t>Asıl başlık stili için tıklatın</a:t>
            </a:r>
            <a:endParaRPr kumimoji="0" lang="en-US"/>
          </a:p>
        </p:txBody>
      </p:sp>
      <p:sp>
        <p:nvSpPr>
          <p:cNvPr id="9" name="8 Alt Başlık"/>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28" name="27 Veri Yer Tutucusu"/>
          <p:cNvSpPr>
            <a:spLocks noGrp="1"/>
          </p:cNvSpPr>
          <p:nvPr>
            <p:ph type="dt" sz="half" idx="10"/>
          </p:nvPr>
        </p:nvSpPr>
        <p:spPr>
          <a:xfrm>
            <a:off x="1371600" y="6012656"/>
            <a:ext cx="5791200" cy="365125"/>
          </a:xfrm>
        </p:spPr>
        <p:txBody>
          <a:bodyPr tIns="0" bIns="0" anchor="t"/>
          <a:lstStyle>
            <a:lvl1pPr algn="r">
              <a:defRPr sz="1000"/>
            </a:lvl1pPr>
          </a:lstStyle>
          <a:p>
            <a:fld id="{D9F75050-0E15-4C5B-92B0-66D068882F1F}" type="datetimeFigureOut">
              <a:rPr lang="tr-TR" smtClean="0"/>
              <a:pPr/>
              <a:t>05.06.2018</a:t>
            </a:fld>
            <a:endParaRPr lang="tr-TR"/>
          </a:p>
        </p:txBody>
      </p:sp>
      <p:sp>
        <p:nvSpPr>
          <p:cNvPr id="17" name="16 Altbilgi Yer Tutucusu"/>
          <p:cNvSpPr>
            <a:spLocks noGrp="1"/>
          </p:cNvSpPr>
          <p:nvPr>
            <p:ph type="ftr" sz="quarter" idx="11"/>
          </p:nvPr>
        </p:nvSpPr>
        <p:spPr>
          <a:xfrm>
            <a:off x="1371600" y="5650704"/>
            <a:ext cx="5791200" cy="365125"/>
          </a:xfrm>
        </p:spPr>
        <p:txBody>
          <a:bodyPr tIns="0" bIns="0" anchor="b"/>
          <a:lstStyle>
            <a:lvl1pPr algn="r">
              <a:defRPr sz="1100"/>
            </a:lvl1pPr>
          </a:lstStyle>
          <a:p>
            <a:endParaRPr lang="tr-TR"/>
          </a:p>
        </p:txBody>
      </p:sp>
      <p:sp>
        <p:nvSpPr>
          <p:cNvPr id="29" name="28 Slayt Numarası Yer Tutucusu"/>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B1DEFA8C-F947-479F-BE07-76B6B3F80BF1}"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4"/>
            <a:ext cx="8229600" cy="1399032"/>
          </a:xfrm>
        </p:spPr>
        <p:txBody>
          <a:bodyPr/>
          <a:lstStyle/>
          <a:p>
            <a:r>
              <a:rPr kumimoji="0" lang="tr-TR" smtClean="0"/>
              <a:t>Asıl başlık stili için tıklatın</a:t>
            </a:r>
            <a:endParaRPr kumimoji="0" lang="en-US"/>
          </a:p>
        </p:txBody>
      </p:sp>
      <p:sp>
        <p:nvSpPr>
          <p:cNvPr id="3" name="2 İçerik Yer Tutucusu"/>
          <p:cNvSpPr>
            <a:spLocks noGrp="1"/>
          </p:cNvSpPr>
          <p:nvPr>
            <p:ph idx="1"/>
          </p:nvPr>
        </p:nvSpPr>
        <p:spPr>
          <a:xfrm>
            <a:off x="457200" y="1882808"/>
            <a:ext cx="8229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a:xfrm>
            <a:off x="4791456" y="6480048"/>
            <a:ext cx="2133600" cy="301752"/>
          </a:xfrm>
        </p:spPr>
        <p:txBody>
          <a:bodyPr/>
          <a:lstStyle/>
          <a:p>
            <a:fld id="{D9F75050-0E15-4C5B-92B0-66D068882F1F}" type="datetimeFigureOut">
              <a:rPr lang="tr-TR" smtClean="0"/>
              <a:pPr/>
              <a:t>05.06.2018</a:t>
            </a:fld>
            <a:endParaRPr lang="tr-TR"/>
          </a:p>
        </p:txBody>
      </p:sp>
      <p:sp>
        <p:nvSpPr>
          <p:cNvPr id="5" name="4 Altbilgi Yer Tutucusu"/>
          <p:cNvSpPr>
            <a:spLocks noGrp="1"/>
          </p:cNvSpPr>
          <p:nvPr>
            <p:ph type="ftr" sz="quarter" idx="11"/>
          </p:nvPr>
        </p:nvSpPr>
        <p:spPr>
          <a:xfrm>
            <a:off x="457200" y="6480969"/>
            <a:ext cx="4260056" cy="300831"/>
          </a:xfrm>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2">
        <a:schemeClr val="bg1"/>
      </p:bgRef>
    </p:bg>
    <p:spTree>
      <p:nvGrpSpPr>
        <p:cNvPr id="1" name=""/>
        <p:cNvGrpSpPr/>
        <p:nvPr/>
      </p:nvGrpSpPr>
      <p:grpSpPr>
        <a:xfrm>
          <a:off x="0" y="0"/>
          <a:ext cx="0" cy="0"/>
          <a:chOff x="0" y="0"/>
          <a:chExt cx="0" cy="0"/>
        </a:xfrm>
      </p:grpSpPr>
      <p:sp>
        <p:nvSpPr>
          <p:cNvPr id="9" name="8 Dik Üçgen"/>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7 İkizkenar Üçgen"/>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3 Veri Yer Tutucusu"/>
          <p:cNvSpPr>
            <a:spLocks noGrp="1"/>
          </p:cNvSpPr>
          <p:nvPr>
            <p:ph type="dt" sz="half" idx="10"/>
          </p:nvPr>
        </p:nvSpPr>
        <p:spPr>
          <a:xfrm>
            <a:off x="6955632" y="6477000"/>
            <a:ext cx="2133600" cy="304800"/>
          </a:xfrm>
        </p:spPr>
        <p:txBody>
          <a:bodyPr/>
          <a:lstStyle/>
          <a:p>
            <a:fld id="{D9F75050-0E15-4C5B-92B0-66D068882F1F}" type="datetimeFigureOut">
              <a:rPr lang="tr-TR" smtClean="0"/>
              <a:pPr/>
              <a:t>05.06.2018</a:t>
            </a:fld>
            <a:endParaRPr lang="tr-TR"/>
          </a:p>
        </p:txBody>
      </p:sp>
      <p:sp>
        <p:nvSpPr>
          <p:cNvPr id="5" name="4 Altbilgi Yer Tutucusu"/>
          <p:cNvSpPr>
            <a:spLocks noGrp="1"/>
          </p:cNvSpPr>
          <p:nvPr>
            <p:ph type="ftr" sz="quarter" idx="11"/>
          </p:nvPr>
        </p:nvSpPr>
        <p:spPr>
          <a:xfrm>
            <a:off x="2619376" y="6480969"/>
            <a:ext cx="4260056" cy="300831"/>
          </a:xfrm>
        </p:spPr>
        <p:txBody>
          <a:bodyPr/>
          <a:lstStyle/>
          <a:p>
            <a:endParaRPr lang="tr-TR"/>
          </a:p>
        </p:txBody>
      </p:sp>
      <p:sp>
        <p:nvSpPr>
          <p:cNvPr id="6" name="5 Slayt Numarası Yer Tutucusu"/>
          <p:cNvSpPr>
            <a:spLocks noGrp="1"/>
          </p:cNvSpPr>
          <p:nvPr>
            <p:ph type="sldNum" sz="quarter" idx="12"/>
          </p:nvPr>
        </p:nvSpPr>
        <p:spPr>
          <a:xfrm>
            <a:off x="8451056" y="809624"/>
            <a:ext cx="502920" cy="300831"/>
          </a:xfrm>
        </p:spPr>
        <p:txBody>
          <a:bodyPr/>
          <a:lstStyle/>
          <a:p>
            <a:fld id="{B1DEFA8C-F947-479F-BE07-76B6B3F80BF1}" type="slidenum">
              <a:rPr lang="tr-TR" smtClean="0"/>
              <a:pPr/>
              <a:t>‹#›</a:t>
            </a:fld>
            <a:endParaRPr lang="tr-TR"/>
          </a:p>
        </p:txBody>
      </p:sp>
      <p:cxnSp>
        <p:nvCxnSpPr>
          <p:cNvPr id="11" name="10 Düz Bağlayıcı"/>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Düz Bağlayıcı"/>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Başlık"/>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marL="0" algn="l">
              <a:defRPr/>
            </a:lvl1pPr>
          </a:lstStyle>
          <a:p>
            <a:r>
              <a:rPr kumimoji="0" lang="tr-TR" smtClean="0"/>
              <a:t>Asıl başlık stili için tıklatın</a:t>
            </a:r>
            <a:endParaRPr kumimoji="0" lang="en-US"/>
          </a:p>
        </p:txBody>
      </p:sp>
      <p:sp>
        <p:nvSpPr>
          <p:cNvPr id="3" name="2 İçerik Yer Tutucusu"/>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İçerik Yer Tutucusu"/>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a:xfrm>
            <a:off x="4791456" y="6480969"/>
            <a:ext cx="2133600" cy="301752"/>
          </a:xfrm>
        </p:spPr>
        <p:txBody>
          <a:bodyPr/>
          <a:lstStyle/>
          <a:p>
            <a:fld id="{D9F75050-0E15-4C5B-92B0-66D068882F1F}" type="datetimeFigureOut">
              <a:rPr lang="tr-TR" smtClean="0"/>
              <a:pPr/>
              <a:t>05.06.2018</a:t>
            </a:fld>
            <a:endParaRPr lang="tr-TR"/>
          </a:p>
        </p:txBody>
      </p:sp>
      <p:sp>
        <p:nvSpPr>
          <p:cNvPr id="6" name="5 Altbilgi Yer Tutucusu"/>
          <p:cNvSpPr>
            <a:spLocks noGrp="1"/>
          </p:cNvSpPr>
          <p:nvPr>
            <p:ph type="ftr" sz="quarter" idx="11"/>
          </p:nvPr>
        </p:nvSpPr>
        <p:spPr>
          <a:xfrm>
            <a:off x="457200" y="6480969"/>
            <a:ext cx="4260056" cy="301752"/>
          </a:xfrm>
        </p:spPr>
        <p:txBody>
          <a:bodyPr/>
          <a:lstStyle/>
          <a:p>
            <a:endParaRPr lang="tr-TR"/>
          </a:p>
        </p:txBody>
      </p:sp>
      <p:sp>
        <p:nvSpPr>
          <p:cNvPr id="7" name="6 Slayt Numarası Yer Tutucusu"/>
          <p:cNvSpPr>
            <a:spLocks noGrp="1"/>
          </p:cNvSpPr>
          <p:nvPr>
            <p:ph type="sldNum" sz="quarter" idx="12"/>
          </p:nvPr>
        </p:nvSpPr>
        <p:spPr>
          <a:xfrm>
            <a:off x="7589520" y="6480969"/>
            <a:ext cx="502920" cy="301752"/>
          </a:xfrm>
        </p:spPr>
        <p:txBody>
          <a:bodyPr/>
          <a:lstStyle/>
          <a:p>
            <a:fld id="{B1DEFA8C-F947-479F-BE07-76B6B3F80BF1}"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bg>
      <p:bgRef idx="1002">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3 Metin Yer Tutucusu"/>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5" name="4 İçerik Yer Tutucusu"/>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5 İçerik Yer Tutucusu"/>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0"/>
          </p:nvPr>
        </p:nvSpPr>
        <p:spPr>
          <a:xfrm>
            <a:off x="4791456" y="6480969"/>
            <a:ext cx="2130552" cy="301752"/>
          </a:xfrm>
        </p:spPr>
        <p:txBody>
          <a:bodyPr/>
          <a:lstStyle/>
          <a:p>
            <a:fld id="{D9F75050-0E15-4C5B-92B0-66D068882F1F}" type="datetimeFigureOut">
              <a:rPr lang="tr-TR" smtClean="0"/>
              <a:pPr/>
              <a:t>05.06.2018</a:t>
            </a:fld>
            <a:endParaRPr lang="tr-TR"/>
          </a:p>
        </p:txBody>
      </p:sp>
      <p:sp>
        <p:nvSpPr>
          <p:cNvPr id="8" name="7 Altbilgi Yer Tutucusu"/>
          <p:cNvSpPr>
            <a:spLocks noGrp="1"/>
          </p:cNvSpPr>
          <p:nvPr>
            <p:ph type="ftr" sz="quarter" idx="11"/>
          </p:nvPr>
        </p:nvSpPr>
        <p:spPr>
          <a:xfrm>
            <a:off x="457200" y="6480969"/>
            <a:ext cx="4261104" cy="301752"/>
          </a:xfrm>
        </p:spPr>
        <p:txBody>
          <a:bodyPr/>
          <a:lstStyle/>
          <a:p>
            <a:endParaRPr lang="tr-TR"/>
          </a:p>
        </p:txBody>
      </p:sp>
      <p:sp>
        <p:nvSpPr>
          <p:cNvPr id="9" name="8 Slayt Numarası Yer Tutucusu"/>
          <p:cNvSpPr>
            <a:spLocks noGrp="1"/>
          </p:cNvSpPr>
          <p:nvPr>
            <p:ph type="sldNum" sz="quarter" idx="12"/>
          </p:nvPr>
        </p:nvSpPr>
        <p:spPr>
          <a:xfrm>
            <a:off x="7589520" y="6483096"/>
            <a:ext cx="502920" cy="301752"/>
          </a:xfrm>
        </p:spPr>
        <p:txBody>
          <a:bodyPr/>
          <a:lstStyle>
            <a:lvl1pPr algn="ctr">
              <a:defRPr/>
            </a:lvl1pPr>
          </a:lstStyle>
          <a:p>
            <a:fld id="{B1DEFA8C-F947-479F-BE07-76B6B3F80BF1}"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b="0"/>
            </a:lvl1pPr>
          </a:lstStyle>
          <a:p>
            <a:r>
              <a:rPr kumimoji="0" lang="tr-TR" smtClean="0"/>
              <a:t>Asıl başlık stili için tıklatın</a:t>
            </a:r>
            <a:endParaRPr kumimoji="0" lang="en-US"/>
          </a:p>
        </p:txBody>
      </p:sp>
      <p:sp>
        <p:nvSpPr>
          <p:cNvPr id="3" name="2 Veri Yer Tutucusu"/>
          <p:cNvSpPr>
            <a:spLocks noGrp="1"/>
          </p:cNvSpPr>
          <p:nvPr>
            <p:ph type="dt" sz="half" idx="10"/>
          </p:nvPr>
        </p:nvSpPr>
        <p:spPr/>
        <p:txBody>
          <a:bodyPr/>
          <a:lstStyle/>
          <a:p>
            <a:fld id="{D9F75050-0E15-4C5B-92B0-66D068882F1F}" type="datetimeFigureOut">
              <a:rPr lang="tr-TR" smtClean="0"/>
              <a:pPr/>
              <a:t>05.06.2018</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a:xfrm>
            <a:off x="4791456" y="6480969"/>
            <a:ext cx="2133600" cy="301752"/>
          </a:xfrm>
        </p:spPr>
        <p:txBody>
          <a:bodyPr/>
          <a:lstStyle/>
          <a:p>
            <a:fld id="{D9F75050-0E15-4C5B-92B0-66D068882F1F}" type="datetimeFigureOut">
              <a:rPr lang="tr-TR" smtClean="0"/>
              <a:pPr/>
              <a:t>05.06.2018</a:t>
            </a:fld>
            <a:endParaRPr lang="tr-TR"/>
          </a:p>
        </p:txBody>
      </p:sp>
      <p:sp>
        <p:nvSpPr>
          <p:cNvPr id="3" name="2 Altbilgi Yer Tutucusu"/>
          <p:cNvSpPr>
            <a:spLocks noGrp="1"/>
          </p:cNvSpPr>
          <p:nvPr>
            <p:ph type="ftr" sz="quarter" idx="11"/>
          </p:nvPr>
        </p:nvSpPr>
        <p:spPr>
          <a:xfrm>
            <a:off x="457200" y="6481890"/>
            <a:ext cx="4260056" cy="300831"/>
          </a:xfrm>
        </p:spPr>
        <p:txBody>
          <a:bodyPr/>
          <a:lstStyle/>
          <a:p>
            <a:endParaRPr lang="tr-TR"/>
          </a:p>
        </p:txBody>
      </p:sp>
      <p:sp>
        <p:nvSpPr>
          <p:cNvPr id="4" name="3 Slayt Numarası Yer Tutucusu"/>
          <p:cNvSpPr>
            <a:spLocks noGrp="1"/>
          </p:cNvSpPr>
          <p:nvPr>
            <p:ph type="sldNum" sz="quarter" idx="12"/>
          </p:nvPr>
        </p:nvSpPr>
        <p:spPr>
          <a:xfrm>
            <a:off x="7589520" y="6480969"/>
            <a:ext cx="502920" cy="301752"/>
          </a:xfrm>
        </p:spPr>
        <p:txBody>
          <a:bodyPr/>
          <a:lstStyle/>
          <a:p>
            <a:fld id="{B1DEFA8C-F947-479F-BE07-76B6B3F80BF1}"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2">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4" name="3 İçerik Yer Tutucusu"/>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a:xfrm>
            <a:off x="6278976" y="6556248"/>
            <a:ext cx="2133600" cy="301752"/>
          </a:xfrm>
        </p:spPr>
        <p:txBody>
          <a:bodyPr/>
          <a:lstStyle>
            <a:lvl1pPr>
              <a:defRPr sz="900"/>
            </a:lvl1pPr>
          </a:lstStyle>
          <a:p>
            <a:fld id="{D9F75050-0E15-4C5B-92B0-66D068882F1F}" type="datetimeFigureOut">
              <a:rPr lang="tr-TR" smtClean="0"/>
              <a:pPr/>
              <a:t>05.06.2018</a:t>
            </a:fld>
            <a:endParaRPr lang="tr-TR"/>
          </a:p>
        </p:txBody>
      </p:sp>
      <p:sp>
        <p:nvSpPr>
          <p:cNvPr id="6" name="5 Altbilgi Yer Tutucusu"/>
          <p:cNvSpPr>
            <a:spLocks noGrp="1"/>
          </p:cNvSpPr>
          <p:nvPr>
            <p:ph type="ftr" sz="quarter" idx="11"/>
          </p:nvPr>
        </p:nvSpPr>
        <p:spPr>
          <a:xfrm>
            <a:off x="1135856" y="6556248"/>
            <a:ext cx="5143120" cy="301752"/>
          </a:xfrm>
        </p:spPr>
        <p:txBody>
          <a:bodyPr/>
          <a:lstStyle>
            <a:lvl1pPr>
              <a:defRPr sz="900"/>
            </a:lvl1pPr>
          </a:lstStyle>
          <a:p>
            <a:endParaRPr lang="tr-TR"/>
          </a:p>
        </p:txBody>
      </p:sp>
      <p:sp>
        <p:nvSpPr>
          <p:cNvPr id="7" name="6 Slayt Numarası Yer Tutucusu"/>
          <p:cNvSpPr>
            <a:spLocks noGrp="1"/>
          </p:cNvSpPr>
          <p:nvPr>
            <p:ph type="sldNum" sz="quarter" idx="12"/>
          </p:nvPr>
        </p:nvSpPr>
        <p:spPr>
          <a:xfrm>
            <a:off x="8410576" y="6556248"/>
            <a:ext cx="502920" cy="301752"/>
          </a:xfrm>
        </p:spPr>
        <p:txBody>
          <a:bodyPr/>
          <a:lstStyle>
            <a:lvl1pPr>
              <a:defRPr sz="900"/>
            </a:lvl1pPr>
          </a:lstStyle>
          <a:p>
            <a:fld id="{B1DEFA8C-F947-479F-BE07-76B6B3F80BF1}"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bg>
      <p:bgRef idx="1002">
        <a:schemeClr val="bg1"/>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tr-TR" smtClean="0"/>
              <a:t>Asıl başlık stili için tıklatın</a:t>
            </a:r>
            <a:endParaRPr kumimoji="0" lang="en-US"/>
          </a:p>
        </p:txBody>
      </p:sp>
      <p:sp>
        <p:nvSpPr>
          <p:cNvPr id="3" name="2 Resim Yer Tutucusu"/>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tr-TR" smtClean="0"/>
              <a:t>Resim eklemek için simgeyi tıklatın</a:t>
            </a:r>
            <a:endParaRPr kumimoji="0" lang="en-US" dirty="0"/>
          </a:p>
        </p:txBody>
      </p:sp>
      <p:sp>
        <p:nvSpPr>
          <p:cNvPr id="4" name="3 Metin Yer Tutucusu"/>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5" name="4 Veri Yer Tutucusu"/>
          <p:cNvSpPr>
            <a:spLocks noGrp="1"/>
          </p:cNvSpPr>
          <p:nvPr>
            <p:ph type="dt" sz="half" idx="10"/>
          </p:nvPr>
        </p:nvSpPr>
        <p:spPr>
          <a:xfrm>
            <a:off x="6108192" y="6556248"/>
            <a:ext cx="2103120" cy="301752"/>
          </a:xfrm>
        </p:spPr>
        <p:txBody>
          <a:bodyPr/>
          <a:lstStyle>
            <a:lvl1pPr>
              <a:defRPr sz="900"/>
            </a:lvl1pPr>
          </a:lstStyle>
          <a:p>
            <a:fld id="{D9F75050-0E15-4C5B-92B0-66D068882F1F}" type="datetimeFigureOut">
              <a:rPr lang="tr-TR" smtClean="0"/>
              <a:pPr/>
              <a:t>05.06.2018</a:t>
            </a:fld>
            <a:endParaRPr lang="tr-TR"/>
          </a:p>
        </p:txBody>
      </p:sp>
      <p:sp>
        <p:nvSpPr>
          <p:cNvPr id="6" name="5 Altbilgi Yer Tutucusu"/>
          <p:cNvSpPr>
            <a:spLocks noGrp="1"/>
          </p:cNvSpPr>
          <p:nvPr>
            <p:ph type="ftr" sz="quarter" idx="11"/>
          </p:nvPr>
        </p:nvSpPr>
        <p:spPr>
          <a:xfrm>
            <a:off x="1170432" y="6557169"/>
            <a:ext cx="4948072" cy="301752"/>
          </a:xfrm>
        </p:spPr>
        <p:txBody>
          <a:bodyPr/>
          <a:lstStyle>
            <a:lvl1pPr>
              <a:defRPr sz="900"/>
            </a:lvl1pPr>
          </a:lstStyle>
          <a:p>
            <a:endParaRPr lang="tr-TR"/>
          </a:p>
        </p:txBody>
      </p:sp>
      <p:sp>
        <p:nvSpPr>
          <p:cNvPr id="7" name="6 Slayt Numarası Yer Tutucusu"/>
          <p:cNvSpPr>
            <a:spLocks noGrp="1"/>
          </p:cNvSpPr>
          <p:nvPr>
            <p:ph type="sldNum" sz="quarter" idx="12"/>
          </p:nvPr>
        </p:nvSpPr>
        <p:spPr>
          <a:xfrm>
            <a:off x="8217192" y="6556248"/>
            <a:ext cx="365760" cy="301752"/>
          </a:xfrm>
        </p:spPr>
        <p:txBody>
          <a:bodyPr/>
          <a:lstStyle>
            <a:lvl1pPr algn="ctr">
              <a:defRPr sz="900"/>
            </a:lvl1pPr>
          </a:lstStyle>
          <a:p>
            <a:fld id="{B1DEFA8C-F947-479F-BE07-76B6B3F80BF1}"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D9F75050-0E15-4C5B-92B0-66D068882F1F}" type="datetimeFigureOut">
              <a:rPr lang="tr-TR" smtClean="0"/>
              <a:pPr/>
              <a:t>05.06.2018</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781800" y="381000"/>
            <a:ext cx="1905000" cy="5486400"/>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381000"/>
            <a:ext cx="6248400" cy="5486400"/>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D9F75050-0E15-4C5B-92B0-66D068882F1F}" type="datetimeFigureOut">
              <a:rPr lang="tr-TR" smtClean="0"/>
              <a:pPr/>
              <a:t>05.06.2018</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Dik Üçgen"/>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7 Düz Bağlayıcı"/>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Düz Bağlayıcı"/>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Başlık Yer Tutucusu"/>
          <p:cNvSpPr>
            <a:spLocks noGrp="1"/>
          </p:cNvSpPr>
          <p:nvPr>
            <p:ph type="title"/>
          </p:nvPr>
        </p:nvSpPr>
        <p:spPr>
          <a:xfrm>
            <a:off x="457200" y="267494"/>
            <a:ext cx="8229600" cy="1399032"/>
          </a:xfrm>
          <a:prstGeom prst="rect">
            <a:avLst/>
          </a:prstGeom>
        </p:spPr>
        <p:txBody>
          <a:bodyPr vert="horz" anchor="ctr">
            <a:normAutofit/>
          </a:bodyPr>
          <a:lstStyle/>
          <a:p>
            <a:r>
              <a:rPr kumimoji="0" lang="tr-TR" smtClean="0"/>
              <a:t>Asıl başlık stili için tıklatın</a:t>
            </a:r>
            <a:endParaRPr kumimoji="0" lang="en-US"/>
          </a:p>
        </p:txBody>
      </p:sp>
      <p:sp>
        <p:nvSpPr>
          <p:cNvPr id="13" name="12 Metin Yer Tutucusu"/>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4" name="13 Veri Yer Tutucusu"/>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D9F75050-0E15-4C5B-92B0-66D068882F1F}" type="datetimeFigureOut">
              <a:rPr lang="tr-TR" smtClean="0"/>
              <a:pPr/>
              <a:t>05.06.2018</a:t>
            </a:fld>
            <a:endParaRPr lang="tr-TR"/>
          </a:p>
        </p:txBody>
      </p:sp>
      <p:sp>
        <p:nvSpPr>
          <p:cNvPr id="3" name="2 Altbilgi Yer Tutucusu"/>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tr-TR"/>
          </a:p>
        </p:txBody>
      </p:sp>
      <p:sp>
        <p:nvSpPr>
          <p:cNvPr id="23" name="22 Slayt Numarası Yer Tutucusu"/>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B1DEFA8C-F947-479F-BE07-76B6B3F80BF1}" type="slidenum">
              <a:rPr lang="tr-TR" smtClean="0"/>
              <a:pPr/>
              <a:t>‹#›</a:t>
            </a:fld>
            <a:endParaRPr lang="tr-TR"/>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p:txBody>
          <a:bodyPr/>
          <a:lstStyle/>
          <a:p>
            <a:endParaRPr lang="tr-TR" dirty="0"/>
          </a:p>
        </p:txBody>
      </p:sp>
      <p:sp>
        <p:nvSpPr>
          <p:cNvPr id="3" name="2 Alt Başlık"/>
          <p:cNvSpPr>
            <a:spLocks noGrp="1"/>
          </p:cNvSpPr>
          <p:nvPr>
            <p:ph type="subTitle" idx="1"/>
          </p:nvPr>
        </p:nvSpPr>
        <p:spPr/>
        <p:txBody>
          <a:bodyPr>
            <a:noAutofit/>
          </a:bodyPr>
          <a:lstStyle/>
          <a:p>
            <a:endParaRPr lang="en-US" sz="5400" dirty="0" smtClean="0">
              <a:latin typeface="Times New Roman" pitchFamily="18" charset="0"/>
              <a:cs typeface="Times New Roman" pitchFamily="18" charset="0"/>
            </a:endParaRPr>
          </a:p>
          <a:p>
            <a:pPr algn="ctr"/>
            <a:r>
              <a:rPr lang="en-US" sz="5400" dirty="0" smtClean="0">
                <a:solidFill>
                  <a:srgbClr val="FFFF00"/>
                </a:solidFill>
                <a:latin typeface="Times New Roman" pitchFamily="18" charset="0"/>
                <a:cs typeface="Times New Roman" pitchFamily="18" charset="0"/>
              </a:rPr>
              <a:t>SİİRT ÜNİVERSİTESİ </a:t>
            </a:r>
          </a:p>
          <a:p>
            <a:pPr algn="ctr"/>
            <a:r>
              <a:rPr lang="en-US" sz="5400" dirty="0" smtClean="0">
                <a:solidFill>
                  <a:srgbClr val="FFFF00"/>
                </a:solidFill>
                <a:latin typeface="Times New Roman" pitchFamily="18" charset="0"/>
                <a:cs typeface="Times New Roman" pitchFamily="18" charset="0"/>
              </a:rPr>
              <a:t>ERUH MESLEK YÜKSEKOKULU</a:t>
            </a:r>
          </a:p>
          <a:p>
            <a:pPr algn="ctr"/>
            <a:r>
              <a:rPr lang="en-US" sz="5400" dirty="0" smtClean="0">
                <a:solidFill>
                  <a:srgbClr val="FFFF00"/>
                </a:solidFill>
                <a:latin typeface="Times New Roman" pitchFamily="18" charset="0"/>
                <a:cs typeface="Times New Roman" pitchFamily="18" charset="0"/>
              </a:rPr>
              <a:t>20</a:t>
            </a:r>
            <a:r>
              <a:rPr lang="tr-TR" sz="5400" dirty="0" smtClean="0">
                <a:solidFill>
                  <a:srgbClr val="FFFF00"/>
                </a:solidFill>
                <a:latin typeface="Times New Roman" pitchFamily="18" charset="0"/>
                <a:cs typeface="Times New Roman" pitchFamily="18" charset="0"/>
              </a:rPr>
              <a:t>16</a:t>
            </a:r>
            <a:endParaRPr lang="en-US" sz="5400" dirty="0" smtClean="0">
              <a:solidFill>
                <a:srgbClr val="FFFF00"/>
              </a:solidFill>
              <a:latin typeface="Times New Roman" pitchFamily="18" charset="0"/>
              <a:cs typeface="Times New Roman" pitchFamily="18" charset="0"/>
            </a:endParaRPr>
          </a:p>
          <a:p>
            <a:pPr algn="ctr"/>
            <a:endParaRPr lang="tr-TR" sz="5400" dirty="0">
              <a:latin typeface="Times New Roman" pitchFamily="18" charset="0"/>
              <a:cs typeface="Times New Roman" pitchFamily="18" charset="0"/>
            </a:endParaRPr>
          </a:p>
        </p:txBody>
      </p:sp>
      <p:pic>
        <p:nvPicPr>
          <p:cNvPr id="1026" name="Picture 2" descr="C:\Users\Fener\Desktop\Siirt.jpg"/>
          <p:cNvPicPr>
            <a:picLocks noChangeAspect="1" noChangeArrowheads="1"/>
          </p:cNvPicPr>
          <p:nvPr/>
        </p:nvPicPr>
        <p:blipFill>
          <a:blip r:embed="rId2" cstate="print"/>
          <a:srcRect/>
          <a:stretch>
            <a:fillRect/>
          </a:stretch>
        </p:blipFill>
        <p:spPr bwMode="auto">
          <a:xfrm>
            <a:off x="2771800" y="404664"/>
            <a:ext cx="3600400" cy="2304256"/>
          </a:xfrm>
          <a:prstGeom prst="rect">
            <a:avLst/>
          </a:prstGeom>
          <a:noFill/>
        </p:spPr>
      </p:pic>
    </p:spTree>
  </p:cSld>
  <p:clrMapOvr>
    <a:masterClrMapping/>
  </p:clrMapOvr>
  <p:transition>
    <p:pull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Eruh</a:t>
            </a:r>
            <a:r>
              <a:rPr lang="en-US" b="1" dirty="0" smtClean="0"/>
              <a:t> </a:t>
            </a:r>
            <a:r>
              <a:rPr lang="en-US" b="1" dirty="0" err="1" smtClean="0"/>
              <a:t>Meslek</a:t>
            </a:r>
            <a:r>
              <a:rPr lang="en-US" b="1" dirty="0" smtClean="0"/>
              <a:t> </a:t>
            </a:r>
            <a:r>
              <a:rPr lang="en-US" b="1" dirty="0" err="1" smtClean="0"/>
              <a:t>Yüksekokulu</a:t>
            </a:r>
            <a:endParaRPr lang="tr-TR" b="1" dirty="0"/>
          </a:p>
        </p:txBody>
      </p:sp>
      <p:pic>
        <p:nvPicPr>
          <p:cNvPr id="1026" name="Picture 2" descr="C:\Users\eruh.myo\Desktop\oklll\20150506_091825.jpg"/>
          <p:cNvPicPr>
            <a:picLocks noGrp="1" noChangeAspect="1" noChangeArrowheads="1"/>
          </p:cNvPicPr>
          <p:nvPr>
            <p:ph idx="1"/>
          </p:nvPr>
        </p:nvPicPr>
        <p:blipFill>
          <a:blip r:embed="rId2" cstate="print"/>
          <a:srcRect/>
          <a:stretch>
            <a:fillRect/>
          </a:stretch>
        </p:blipFill>
        <p:spPr bwMode="auto">
          <a:xfrm>
            <a:off x="0" y="1643050"/>
            <a:ext cx="9144000" cy="5214949"/>
          </a:xfrm>
          <a:prstGeom prst="rect">
            <a:avLst/>
          </a:prstGeom>
          <a:noFill/>
        </p:spPr>
      </p:pic>
    </p:spTree>
  </p:cSld>
  <p:clrMapOvr>
    <a:masterClrMapping/>
  </p:clrMapOvr>
  <p:transition>
    <p:pull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683568" y="1580728"/>
            <a:ext cx="8002136" cy="4800600"/>
          </a:xfrm>
        </p:spPr>
        <p:txBody>
          <a:bodyPr/>
          <a:lstStyle/>
          <a:p>
            <a:pPr marL="0" indent="457200" algn="just">
              <a:buNone/>
            </a:pPr>
            <a:endParaRPr lang="en-US" dirty="0" smtClean="0"/>
          </a:p>
          <a:p>
            <a:pPr marL="0" indent="457200" algn="just">
              <a:buNone/>
            </a:pPr>
            <a:endParaRPr lang="en-US" dirty="0" smtClean="0"/>
          </a:p>
          <a:p>
            <a:pPr marL="0" indent="457200" algn="just">
              <a:buNone/>
            </a:pPr>
            <a:r>
              <a:rPr lang="en-US" dirty="0" err="1" smtClean="0"/>
              <a:t>Meslek</a:t>
            </a:r>
            <a:r>
              <a:rPr lang="en-US" dirty="0" smtClean="0"/>
              <a:t> </a:t>
            </a:r>
            <a:r>
              <a:rPr lang="en-US" dirty="0" err="1" smtClean="0"/>
              <a:t>Yüksekokulumuz</a:t>
            </a:r>
            <a:r>
              <a:rPr lang="en-US" dirty="0" smtClean="0"/>
              <a:t> </a:t>
            </a:r>
            <a:r>
              <a:rPr lang="tr-TR" dirty="0" smtClean="0"/>
              <a:t>yeniliklere açık, hızla gelişen, sektörün talep ettiği yönetici ve ara eleman düzeyinde uygun nitelikli personel yetiştirmeyi amaç edinen dinamik bir Meslek Yüksekokuludur. </a:t>
            </a:r>
            <a:endParaRPr lang="tr-TR" dirty="0"/>
          </a:p>
        </p:txBody>
      </p:sp>
    </p:spTree>
  </p:cSld>
  <p:clrMapOvr>
    <a:masterClrMapping/>
  </p:clrMapOvr>
  <p:transition>
    <p:pull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395536" y="1447800"/>
            <a:ext cx="8362176" cy="4800600"/>
          </a:xfrm>
        </p:spPr>
        <p:txBody>
          <a:bodyPr>
            <a:normAutofit/>
          </a:bodyPr>
          <a:lstStyle/>
          <a:p>
            <a:pPr marL="0" indent="457200" algn="just">
              <a:buNone/>
            </a:pPr>
            <a:endParaRPr lang="en-US" dirty="0" smtClean="0"/>
          </a:p>
          <a:p>
            <a:pPr marL="0" indent="457200" algn="just">
              <a:buNone/>
            </a:pPr>
            <a:endParaRPr lang="en-US" dirty="0" smtClean="0"/>
          </a:p>
          <a:p>
            <a:pPr marL="0" indent="457200" algn="just">
              <a:buNone/>
            </a:pPr>
            <a:r>
              <a:rPr lang="tr-TR" dirty="0" smtClean="0"/>
              <a:t>Meslek Yüksekokulumuz yerel, ulusal ve uluslararası düzeydeki gereksinimleri dikkate alarak, öğrencilerimize evrensel nitelikte kaliteli eğitim ve öğretim imkânı sunma hedefiyle kurulmuştur. </a:t>
            </a:r>
            <a:endParaRPr lang="en-US" dirty="0" smtClean="0"/>
          </a:p>
          <a:p>
            <a:endParaRPr lang="tr-TR" dirty="0"/>
          </a:p>
        </p:txBody>
      </p:sp>
    </p:spTree>
  </p:cSld>
  <p:clrMapOvr>
    <a:masterClrMapping/>
  </p:clrMapOvr>
  <p:transition>
    <p:pull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467544" y="1580728"/>
            <a:ext cx="8218160" cy="4800600"/>
          </a:xfrm>
        </p:spPr>
        <p:txBody>
          <a:bodyPr/>
          <a:lstStyle/>
          <a:p>
            <a:pPr marL="0" indent="457200" algn="just">
              <a:buNone/>
            </a:pPr>
            <a:r>
              <a:rPr lang="en-US" dirty="0" smtClean="0"/>
              <a:t> </a:t>
            </a:r>
          </a:p>
          <a:p>
            <a:pPr marL="0" indent="457200" algn="just">
              <a:buNone/>
            </a:pPr>
            <a:endParaRPr lang="en-US" dirty="0" smtClean="0"/>
          </a:p>
          <a:p>
            <a:pPr marL="0" indent="457200" algn="just">
              <a:buNone/>
            </a:pPr>
            <a:r>
              <a:rPr lang="en-US" dirty="0" smtClean="0"/>
              <a:t> </a:t>
            </a:r>
            <a:r>
              <a:rPr lang="tr-TR" dirty="0" smtClean="0"/>
              <a:t>Meslek </a:t>
            </a:r>
            <a:r>
              <a:rPr lang="en-US" dirty="0" smtClean="0"/>
              <a:t>Y</a:t>
            </a:r>
            <a:r>
              <a:rPr lang="tr-TR" dirty="0" err="1" smtClean="0"/>
              <a:t>üksekokulumuz</a:t>
            </a:r>
            <a:r>
              <a:rPr lang="tr-TR" dirty="0" smtClean="0"/>
              <a:t>, bilim ve teknolojiyi esas alarak sunduğu akademik faaliyetler ve projeleriyle teknolojik, ekonomik ve sosyal faaliyet alanlarında eğitim vermeye hızla devam etmektedir</a:t>
            </a:r>
            <a:r>
              <a:rPr lang="en-US" dirty="0" smtClean="0"/>
              <a:t>.</a:t>
            </a:r>
            <a:endParaRPr lang="tr-TR" dirty="0"/>
          </a:p>
        </p:txBody>
      </p:sp>
    </p:spTree>
  </p:cSld>
  <p:clrMapOvr>
    <a:masterClrMapping/>
  </p:clrMapOvr>
  <p:transition>
    <p:pull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Amacımız</a:t>
            </a:r>
            <a:endParaRPr lang="tr-TR" b="1" dirty="0"/>
          </a:p>
        </p:txBody>
      </p:sp>
      <p:sp>
        <p:nvSpPr>
          <p:cNvPr id="3" name="2 İçerik Yer Tutucusu"/>
          <p:cNvSpPr>
            <a:spLocks noGrp="1"/>
          </p:cNvSpPr>
          <p:nvPr>
            <p:ph idx="1"/>
          </p:nvPr>
        </p:nvSpPr>
        <p:spPr>
          <a:xfrm>
            <a:off x="611560" y="1508720"/>
            <a:ext cx="8146152" cy="4800600"/>
          </a:xfrm>
        </p:spPr>
        <p:txBody>
          <a:bodyPr>
            <a:normAutofit/>
          </a:bodyPr>
          <a:lstStyle/>
          <a:p>
            <a:pPr marL="0" indent="401638" algn="just">
              <a:buNone/>
            </a:pPr>
            <a:r>
              <a:rPr lang="en-US" dirty="0" err="1" smtClean="0"/>
              <a:t>Bilimsel</a:t>
            </a:r>
            <a:r>
              <a:rPr lang="en-US" dirty="0" smtClean="0"/>
              <a:t> </a:t>
            </a:r>
            <a:r>
              <a:rPr lang="tr-TR" dirty="0" smtClean="0"/>
              <a:t>bilgi ışığında, değişime ve gelişime açık, toplumsal duyarlılık ve sorumluluğu olan, sorun çözme yetenekleri gelişmiş, ulusal ve uluslararası standartlarda analizler yapabilen, hizmet alanının gerektirdiği bilgi ve beceri ile donanmış, çağdaş ve demokratik değerlere bağlı meslek elemanları yetiştirme</a:t>
            </a:r>
            <a:r>
              <a:rPr lang="en-US" dirty="0" err="1" smtClean="0"/>
              <a:t>ktir</a:t>
            </a:r>
            <a:r>
              <a:rPr lang="tr-TR" dirty="0" smtClean="0"/>
              <a:t>.</a:t>
            </a:r>
            <a:endParaRPr lang="en-US" dirty="0" smtClean="0"/>
          </a:p>
          <a:p>
            <a:endParaRPr lang="tr-TR" dirty="0"/>
          </a:p>
        </p:txBody>
      </p:sp>
    </p:spTree>
  </p:cSld>
  <p:clrMapOvr>
    <a:masterClrMapping/>
  </p:clrMapOvr>
  <p:transition>
    <p:pull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Vizyonumuz</a:t>
            </a:r>
            <a:endParaRPr lang="tr-TR" b="1" dirty="0"/>
          </a:p>
        </p:txBody>
      </p:sp>
      <p:sp>
        <p:nvSpPr>
          <p:cNvPr id="3" name="2 İçerik Yer Tutucusu"/>
          <p:cNvSpPr>
            <a:spLocks noGrp="1"/>
          </p:cNvSpPr>
          <p:nvPr>
            <p:ph idx="1"/>
          </p:nvPr>
        </p:nvSpPr>
        <p:spPr>
          <a:xfrm>
            <a:off x="500034" y="1652736"/>
            <a:ext cx="8113662" cy="4800600"/>
          </a:xfrm>
        </p:spPr>
        <p:txBody>
          <a:bodyPr>
            <a:normAutofit/>
          </a:bodyPr>
          <a:lstStyle/>
          <a:p>
            <a:pPr marL="55563" indent="401638" algn="just">
              <a:buNone/>
            </a:pPr>
            <a:r>
              <a:rPr lang="en-US" dirty="0" smtClean="0"/>
              <a:t>Ç</a:t>
            </a:r>
            <a:r>
              <a:rPr lang="tr-TR" dirty="0" smtClean="0"/>
              <a:t>ağımızın gerektirdiği yeniliklere açık, hür ve bilimsel düşünceye sahip, eğitimli, kültürlü, hukuka saygılı, düşünen, üreten, tartışan, yeteneklerini geliştirerek topluma hizmet edebilen, küresel</a:t>
            </a:r>
            <a:r>
              <a:rPr lang="en-US" dirty="0" smtClean="0"/>
              <a:t> </a:t>
            </a:r>
            <a:r>
              <a:rPr lang="en-US" dirty="0" err="1" smtClean="0"/>
              <a:t>alanda</a:t>
            </a:r>
            <a:r>
              <a:rPr lang="en-US" dirty="0" smtClean="0"/>
              <a:t> </a:t>
            </a:r>
            <a:r>
              <a:rPr lang="tr-TR" dirty="0" smtClean="0"/>
              <a:t>rekabet eden, takım çalışmasını benimsemiş, üretim ve hizmet alanında etkin olarak ekonomiye katkı sağlayabilen öğrenciler yetiştiren saygın bir Meslek </a:t>
            </a:r>
            <a:r>
              <a:rPr lang="en-US" dirty="0" smtClean="0"/>
              <a:t>Y</a:t>
            </a:r>
            <a:r>
              <a:rPr lang="tr-TR" dirty="0" err="1" smtClean="0"/>
              <a:t>üksekokulu</a:t>
            </a:r>
            <a:r>
              <a:rPr lang="tr-TR" dirty="0" smtClean="0"/>
              <a:t> olmaktır.</a:t>
            </a:r>
            <a:endParaRPr lang="tr-TR" dirty="0"/>
          </a:p>
        </p:txBody>
      </p:sp>
    </p:spTree>
  </p:cSld>
  <p:clrMapOvr>
    <a:masterClrMapping/>
  </p:clrMapOvr>
  <p:transition>
    <p:pull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Misyonumuz</a:t>
            </a:r>
            <a:endParaRPr lang="tr-TR" b="1" dirty="0"/>
          </a:p>
        </p:txBody>
      </p:sp>
      <p:sp>
        <p:nvSpPr>
          <p:cNvPr id="3" name="2 İçerik Yer Tutucusu"/>
          <p:cNvSpPr>
            <a:spLocks noGrp="1"/>
          </p:cNvSpPr>
          <p:nvPr>
            <p:ph idx="1"/>
          </p:nvPr>
        </p:nvSpPr>
        <p:spPr>
          <a:xfrm>
            <a:off x="467544" y="1556792"/>
            <a:ext cx="8146152" cy="4800600"/>
          </a:xfrm>
        </p:spPr>
        <p:txBody>
          <a:bodyPr/>
          <a:lstStyle/>
          <a:p>
            <a:pPr marL="0" indent="457200" algn="just">
              <a:buNone/>
            </a:pPr>
            <a:endParaRPr lang="en-US" dirty="0" smtClean="0"/>
          </a:p>
          <a:p>
            <a:pPr marL="0" indent="457200" algn="just">
              <a:buNone/>
            </a:pPr>
            <a:endParaRPr lang="en-US" dirty="0" smtClean="0"/>
          </a:p>
          <a:p>
            <a:pPr marL="0" indent="457200" algn="just">
              <a:buNone/>
            </a:pPr>
            <a:r>
              <a:rPr lang="en-US" dirty="0" smtClean="0"/>
              <a:t>İ</a:t>
            </a:r>
            <a:r>
              <a:rPr lang="tr-TR" dirty="0" err="1" smtClean="0"/>
              <a:t>limiz</a:t>
            </a:r>
            <a:r>
              <a:rPr lang="tr-TR" dirty="0" smtClean="0"/>
              <a:t> ve bölgemizde üniversite-sanayi-halk iş birliğini sağlamada öncülük eden, Türkiye’deki Meslek Yüksekokulları arasında ilk sıralarda yer alan öğrencilere evrensel nitelikte bilgi ve teknolojiyi öğretmektir.</a:t>
            </a:r>
            <a:endParaRPr lang="en-US" dirty="0" smtClean="0"/>
          </a:p>
          <a:p>
            <a:endParaRPr lang="tr-TR" dirty="0"/>
          </a:p>
        </p:txBody>
      </p:sp>
    </p:spTree>
  </p:cSld>
  <p:clrMapOvr>
    <a:masterClrMapping/>
  </p:clrMapOvr>
  <p:transition>
    <p:pull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51520" y="548680"/>
            <a:ext cx="8650208" cy="1143000"/>
          </a:xfrm>
        </p:spPr>
        <p:txBody>
          <a:bodyPr>
            <a:normAutofit fontScale="90000"/>
          </a:bodyPr>
          <a:lstStyle/>
          <a:p>
            <a:pPr algn="ctr"/>
            <a:r>
              <a:rPr lang="tr-TR" b="1" dirty="0" smtClean="0"/>
              <a:t>Meslek Yüksekokulumuzda Mevcut Bölümler/Programlar</a:t>
            </a:r>
            <a:r>
              <a:rPr lang="en-US" dirty="0" smtClean="0"/>
              <a:t/>
            </a:r>
            <a:br>
              <a:rPr lang="en-US" dirty="0" smtClean="0"/>
            </a:br>
            <a:endParaRPr lang="tr-TR" dirty="0"/>
          </a:p>
        </p:txBody>
      </p:sp>
      <p:sp>
        <p:nvSpPr>
          <p:cNvPr id="3" name="2 İçerik Yer Tutucusu"/>
          <p:cNvSpPr>
            <a:spLocks noGrp="1"/>
          </p:cNvSpPr>
          <p:nvPr>
            <p:ph idx="1"/>
          </p:nvPr>
        </p:nvSpPr>
        <p:spPr>
          <a:xfrm>
            <a:off x="395536" y="1844824"/>
            <a:ext cx="8434184" cy="4800600"/>
          </a:xfrm>
        </p:spPr>
        <p:txBody>
          <a:bodyPr>
            <a:normAutofit/>
          </a:bodyPr>
          <a:lstStyle/>
          <a:p>
            <a:pPr algn="just">
              <a:buFont typeface="Wingdings" pitchFamily="2" charset="2"/>
              <a:buChar char="Ø"/>
            </a:pPr>
            <a:r>
              <a:rPr lang="en-US" b="1" dirty="0" smtClean="0"/>
              <a:t>  </a:t>
            </a:r>
            <a:r>
              <a:rPr lang="tr-TR" b="1" dirty="0" smtClean="0"/>
              <a:t>Sosyal </a:t>
            </a:r>
            <a:r>
              <a:rPr lang="en-US" b="1" dirty="0" smtClean="0"/>
              <a:t>H</a:t>
            </a:r>
            <a:r>
              <a:rPr lang="tr-TR" b="1" dirty="0" err="1" smtClean="0"/>
              <a:t>izmetler</a:t>
            </a:r>
            <a:r>
              <a:rPr lang="tr-TR" b="1" dirty="0" smtClean="0"/>
              <a:t> ve Danışmanlık</a:t>
            </a:r>
            <a:r>
              <a:rPr lang="en-US" b="1" dirty="0" smtClean="0"/>
              <a:t> </a:t>
            </a:r>
            <a:r>
              <a:rPr lang="tr-TR" b="1" dirty="0" smtClean="0"/>
              <a:t>Bölümü </a:t>
            </a:r>
            <a:endParaRPr lang="en-US" b="1" dirty="0" smtClean="0"/>
          </a:p>
          <a:p>
            <a:pPr marL="623888" indent="-55563" algn="just">
              <a:buFont typeface="Wingdings" pitchFamily="2" charset="2"/>
              <a:buChar char="ü"/>
            </a:pPr>
            <a:r>
              <a:rPr lang="tr-TR" b="1" dirty="0" smtClean="0"/>
              <a:t>Sosyal Hizmetler Programı</a:t>
            </a:r>
            <a:r>
              <a:rPr lang="en-US" b="1" dirty="0" smtClean="0"/>
              <a:t> N.Ö. </a:t>
            </a:r>
            <a:r>
              <a:rPr lang="en-US" b="1" dirty="0" smtClean="0"/>
              <a:t>(</a:t>
            </a:r>
            <a:r>
              <a:rPr lang="tr-TR" b="1" dirty="0" smtClean="0"/>
              <a:t>58</a:t>
            </a:r>
            <a:r>
              <a:rPr lang="en-US" b="1" dirty="0" smtClean="0"/>
              <a:t>)</a:t>
            </a:r>
          </a:p>
          <a:p>
            <a:pPr marL="623888" indent="-55563" algn="just">
              <a:buFont typeface="Wingdings" pitchFamily="2" charset="2"/>
              <a:buChar char="ü"/>
            </a:pPr>
            <a:r>
              <a:rPr lang="tr-TR" b="1" dirty="0" smtClean="0"/>
              <a:t>Çocuk Gelişimi Programı</a:t>
            </a:r>
            <a:r>
              <a:rPr lang="en-US" b="1" dirty="0" smtClean="0"/>
              <a:t>   (</a:t>
            </a:r>
            <a:r>
              <a:rPr lang="tr-TR" b="1" dirty="0" smtClean="0"/>
              <a:t>36</a:t>
            </a:r>
            <a:r>
              <a:rPr lang="en-US" b="1" dirty="0" smtClean="0"/>
              <a:t>)</a:t>
            </a:r>
            <a:endParaRPr lang="en-US" b="1" dirty="0" smtClean="0"/>
          </a:p>
          <a:p>
            <a:pPr algn="just">
              <a:buNone/>
            </a:pPr>
            <a:endParaRPr lang="en-US" b="1" dirty="0" smtClean="0"/>
          </a:p>
          <a:p>
            <a:pPr lvl="0" algn="just">
              <a:buFont typeface="Wingdings" pitchFamily="2" charset="2"/>
              <a:buChar char="Ø"/>
            </a:pPr>
            <a:r>
              <a:rPr lang="en-US" b="1" dirty="0" smtClean="0"/>
              <a:t>   </a:t>
            </a:r>
            <a:r>
              <a:rPr lang="tr-TR" b="1" dirty="0" smtClean="0"/>
              <a:t>Bitkisel ve Hayvansal Üretim Bölümü</a:t>
            </a:r>
            <a:endParaRPr lang="en-US" b="1" dirty="0" smtClean="0"/>
          </a:p>
          <a:p>
            <a:pPr marL="512763" lvl="0" indent="-55563" algn="just">
              <a:buFont typeface="Wingdings" pitchFamily="2" charset="2"/>
              <a:buChar char="ü"/>
            </a:pPr>
            <a:r>
              <a:rPr lang="tr-TR" b="1" dirty="0" smtClean="0"/>
              <a:t>Organik Tarım Programı</a:t>
            </a:r>
            <a:r>
              <a:rPr lang="en-US" b="1" dirty="0" smtClean="0"/>
              <a:t> N.Ö. </a:t>
            </a:r>
            <a:r>
              <a:rPr lang="en-US" b="1" dirty="0" smtClean="0"/>
              <a:t>(</a:t>
            </a:r>
            <a:r>
              <a:rPr lang="tr-TR" b="1" dirty="0" smtClean="0"/>
              <a:t>14</a:t>
            </a:r>
            <a:r>
              <a:rPr lang="en-US" b="1" dirty="0" smtClean="0"/>
              <a:t>)</a:t>
            </a:r>
            <a:endParaRPr lang="tr-TR" b="1" dirty="0" smtClean="0"/>
          </a:p>
          <a:p>
            <a:pPr marL="512763" lvl="0" indent="-55563" algn="just">
              <a:buFont typeface="Wingdings" pitchFamily="2" charset="2"/>
              <a:buChar char="ü"/>
            </a:pPr>
            <a:endParaRPr lang="tr-TR" b="1" dirty="0" smtClean="0"/>
          </a:p>
          <a:p>
            <a:pPr marL="512763" lvl="0" indent="-55563" algn="just">
              <a:buNone/>
            </a:pPr>
            <a:r>
              <a:rPr lang="tr-TR" b="1" dirty="0" smtClean="0"/>
              <a:t>      Toplam </a:t>
            </a:r>
            <a:r>
              <a:rPr lang="tr-TR" b="1" dirty="0" smtClean="0"/>
              <a:t>108</a:t>
            </a:r>
            <a:r>
              <a:rPr lang="tr-TR" b="1" dirty="0" smtClean="0"/>
              <a:t> </a:t>
            </a:r>
            <a:r>
              <a:rPr lang="tr-TR" b="1" dirty="0" smtClean="0"/>
              <a:t>öğrencimiz mevcuttur.</a:t>
            </a:r>
            <a:endParaRPr lang="tr-TR" dirty="0"/>
          </a:p>
        </p:txBody>
      </p:sp>
    </p:spTree>
  </p:cSld>
  <p:clrMapOvr>
    <a:masterClrMapping/>
  </p:clrMapOvr>
  <p:transition>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pPr lvl="0" algn="ctr"/>
            <a:r>
              <a:rPr lang="en-US" b="1" dirty="0" smtClean="0"/>
              <a:t/>
            </a:r>
            <a:br>
              <a:rPr lang="en-US" b="1" dirty="0" smtClean="0"/>
            </a:br>
            <a:r>
              <a:rPr lang="en-US" b="1" dirty="0" smtClean="0"/>
              <a:t/>
            </a:r>
            <a:br>
              <a:rPr lang="en-US" b="1" dirty="0" smtClean="0"/>
            </a:br>
            <a:r>
              <a:rPr lang="tr-TR" b="1" dirty="0" smtClean="0"/>
              <a:t>Sosyal Hizmetler Programı</a:t>
            </a:r>
            <a:r>
              <a:rPr lang="en-US" b="1" dirty="0" smtClean="0"/>
              <a:t/>
            </a:r>
            <a:br>
              <a:rPr lang="en-US" b="1" dirty="0" smtClean="0"/>
            </a:br>
            <a:endParaRPr lang="tr-TR" dirty="0"/>
          </a:p>
        </p:txBody>
      </p:sp>
      <p:sp>
        <p:nvSpPr>
          <p:cNvPr id="3" name="2 İçerik Yer Tutucusu"/>
          <p:cNvSpPr>
            <a:spLocks noGrp="1"/>
          </p:cNvSpPr>
          <p:nvPr>
            <p:ph idx="1"/>
          </p:nvPr>
        </p:nvSpPr>
        <p:spPr/>
        <p:txBody>
          <a:bodyPr/>
          <a:lstStyle/>
          <a:p>
            <a:pPr algn="just">
              <a:buNone/>
            </a:pPr>
            <a:endParaRPr lang="en-US" i="1" u="sng" dirty="0" smtClean="0"/>
          </a:p>
          <a:p>
            <a:pPr algn="just">
              <a:buNone/>
            </a:pPr>
            <a:r>
              <a:rPr lang="tr-TR" i="1" u="sng" dirty="0" smtClean="0"/>
              <a:t>Programın amacı </a:t>
            </a:r>
            <a:endParaRPr lang="en-US" i="1" u="sng" dirty="0" smtClean="0"/>
          </a:p>
          <a:p>
            <a:pPr algn="just">
              <a:buNone/>
            </a:pPr>
            <a:endParaRPr lang="en-US" i="1" dirty="0" smtClean="0"/>
          </a:p>
          <a:p>
            <a:pPr marL="0" indent="457200" algn="just">
              <a:buNone/>
              <a:tabLst>
                <a:tab pos="234950" algn="l"/>
              </a:tabLst>
            </a:pPr>
            <a:r>
              <a:rPr lang="en-US" dirty="0" smtClean="0"/>
              <a:t>S</a:t>
            </a:r>
            <a:r>
              <a:rPr lang="tr-TR" dirty="0" err="1" smtClean="0"/>
              <a:t>osyal</a:t>
            </a:r>
            <a:r>
              <a:rPr lang="tr-TR" dirty="0" smtClean="0"/>
              <a:t> hizmet alanının ihtiyaç duyduğu teorik ve uygulamalı bilgi altyapısına sahip, gelişime açık sosyal hizmet teknikerleri yetiştirmektir. </a:t>
            </a:r>
          </a:p>
          <a:p>
            <a:endParaRPr lang="tr-TR" dirty="0"/>
          </a:p>
        </p:txBody>
      </p:sp>
    </p:spTree>
  </p:cSld>
  <p:clrMapOvr>
    <a:masterClrMapping/>
  </p:clrMapOvr>
  <p:transition>
    <p:pull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323528" y="1508720"/>
            <a:ext cx="8434184" cy="4800600"/>
          </a:xfrm>
        </p:spPr>
        <p:txBody>
          <a:bodyPr/>
          <a:lstStyle/>
          <a:p>
            <a:pPr marL="55563" indent="401638" algn="just">
              <a:buNone/>
            </a:pPr>
            <a:r>
              <a:rPr lang="en-US" dirty="0" smtClean="0"/>
              <a:t>  </a:t>
            </a:r>
          </a:p>
          <a:p>
            <a:pPr marL="55563" indent="401638" algn="just">
              <a:buNone/>
            </a:pPr>
            <a:endParaRPr lang="en-US" dirty="0" smtClean="0"/>
          </a:p>
          <a:p>
            <a:pPr marL="55563" indent="401638" algn="just">
              <a:buNone/>
            </a:pPr>
            <a:r>
              <a:rPr lang="tr-TR" dirty="0" smtClean="0"/>
              <a:t>Programa </a:t>
            </a:r>
            <a:r>
              <a:rPr lang="tr-TR" b="1" dirty="0" smtClean="0"/>
              <a:t>YGS-5</a:t>
            </a:r>
            <a:r>
              <a:rPr lang="tr-TR" dirty="0" smtClean="0"/>
              <a:t> puan türüyle öğrenci alınır.</a:t>
            </a:r>
            <a:r>
              <a:rPr lang="en-US" dirty="0" smtClean="0"/>
              <a:t> 2014-2015 </a:t>
            </a:r>
            <a:r>
              <a:rPr lang="en-US" dirty="0" err="1" smtClean="0"/>
              <a:t>taban</a:t>
            </a:r>
            <a:r>
              <a:rPr lang="en-US" dirty="0" smtClean="0"/>
              <a:t> </a:t>
            </a:r>
            <a:r>
              <a:rPr lang="en-US" dirty="0" err="1" smtClean="0"/>
              <a:t>puanı</a:t>
            </a:r>
            <a:r>
              <a:rPr lang="en-US" dirty="0" smtClean="0"/>
              <a:t> </a:t>
            </a:r>
            <a:r>
              <a:rPr lang="en-US" b="1" dirty="0" smtClean="0"/>
              <a:t>N.Ö. 400,900</a:t>
            </a:r>
            <a:r>
              <a:rPr lang="en-US" dirty="0" smtClean="0"/>
              <a:t>, </a:t>
            </a:r>
            <a:r>
              <a:rPr lang="en-US" b="1" dirty="0" smtClean="0"/>
              <a:t>İ.Ö. 362,850</a:t>
            </a:r>
            <a:r>
              <a:rPr lang="en-US" dirty="0" smtClean="0"/>
              <a:t>’dir.</a:t>
            </a:r>
            <a:r>
              <a:rPr lang="tr-TR" dirty="0" smtClean="0"/>
              <a:t> </a:t>
            </a:r>
            <a:r>
              <a:rPr lang="tr-TR" dirty="0" err="1" smtClean="0"/>
              <a:t>Öğ</a:t>
            </a:r>
            <a:r>
              <a:rPr lang="en-US" dirty="0" err="1" smtClean="0"/>
              <a:t>renciler</a:t>
            </a:r>
            <a:r>
              <a:rPr lang="en-US" dirty="0" smtClean="0"/>
              <a:t> </a:t>
            </a:r>
            <a:r>
              <a:rPr lang="en-US" dirty="0" err="1" smtClean="0"/>
              <a:t>öğ</a:t>
            </a:r>
            <a:r>
              <a:rPr lang="tr-TR" dirty="0" err="1" smtClean="0"/>
              <a:t>renimlerini</a:t>
            </a:r>
            <a:r>
              <a:rPr lang="tr-TR" dirty="0" smtClean="0"/>
              <a:t> DGS ile, Sosyal Hizmet ve Sosyoloji bölümlerinde lisans düzeyinde devam ettirebilirler. Sonrasında yüksek lisans ve doktora yapma imkânlarına sahiptirler.</a:t>
            </a:r>
            <a:endParaRPr lang="tr-TR" dirty="0"/>
          </a:p>
        </p:txBody>
      </p:sp>
    </p:spTree>
  </p:cSld>
  <p:clrMapOvr>
    <a:masterClrMapping/>
  </p:clrMapOvr>
  <p:transition>
    <p:pull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0" y="274638"/>
            <a:ext cx="9144000" cy="1143000"/>
          </a:xfrm>
        </p:spPr>
        <p:txBody>
          <a:bodyPr>
            <a:normAutofit fontScale="90000"/>
          </a:bodyPr>
          <a:lstStyle/>
          <a:p>
            <a:pPr algn="ctr"/>
            <a:r>
              <a:rPr lang="tr-TR" b="1" dirty="0" smtClean="0"/>
              <a:t>Programı </a:t>
            </a:r>
            <a:r>
              <a:rPr lang="en-US" b="1" dirty="0" smtClean="0"/>
              <a:t>B</a:t>
            </a:r>
            <a:r>
              <a:rPr lang="tr-TR" b="1" dirty="0" smtClean="0"/>
              <a:t>aşarıyla</a:t>
            </a:r>
            <a:r>
              <a:rPr lang="en-US" b="1" dirty="0" smtClean="0"/>
              <a:t> T</a:t>
            </a:r>
            <a:r>
              <a:rPr lang="tr-TR" b="1" dirty="0" err="1" smtClean="0"/>
              <a:t>amamlayanlar</a:t>
            </a:r>
            <a:endParaRPr lang="tr-TR" b="1" dirty="0"/>
          </a:p>
        </p:txBody>
      </p:sp>
      <p:sp>
        <p:nvSpPr>
          <p:cNvPr id="3" name="2 İçerik Yer Tutucusu"/>
          <p:cNvSpPr>
            <a:spLocks noGrp="1"/>
          </p:cNvSpPr>
          <p:nvPr>
            <p:ph idx="1"/>
          </p:nvPr>
        </p:nvSpPr>
        <p:spPr>
          <a:xfrm>
            <a:off x="467544" y="1556792"/>
            <a:ext cx="8218160" cy="4824536"/>
          </a:xfrm>
        </p:spPr>
        <p:txBody>
          <a:bodyPr>
            <a:normAutofit fontScale="92500" lnSpcReduction="20000"/>
          </a:bodyPr>
          <a:lstStyle/>
          <a:p>
            <a:pPr algn="just">
              <a:buFont typeface="Wingdings" pitchFamily="2" charset="2"/>
              <a:buChar char="Ø"/>
            </a:pPr>
            <a:r>
              <a:rPr lang="en-GB" dirty="0" err="1" smtClean="0"/>
              <a:t>Sağlık</a:t>
            </a:r>
            <a:r>
              <a:rPr lang="en-GB" dirty="0" smtClean="0"/>
              <a:t> </a:t>
            </a:r>
            <a:r>
              <a:rPr lang="en-GB" dirty="0" err="1" smtClean="0"/>
              <a:t>Bakanlığı’na</a:t>
            </a:r>
            <a:r>
              <a:rPr lang="en-GB" dirty="0" smtClean="0"/>
              <a:t> </a:t>
            </a:r>
            <a:r>
              <a:rPr lang="en-GB" dirty="0" err="1" smtClean="0"/>
              <a:t>bağlı</a:t>
            </a:r>
            <a:r>
              <a:rPr lang="en-GB" dirty="0" smtClean="0"/>
              <a:t> </a:t>
            </a:r>
            <a:r>
              <a:rPr lang="en-GB" dirty="0" err="1" smtClean="0"/>
              <a:t>resmi</a:t>
            </a:r>
            <a:r>
              <a:rPr lang="en-GB" dirty="0" smtClean="0"/>
              <a:t> </a:t>
            </a:r>
            <a:r>
              <a:rPr lang="en-GB" dirty="0" err="1" smtClean="0"/>
              <a:t>ve</a:t>
            </a:r>
            <a:r>
              <a:rPr lang="en-GB" dirty="0" smtClean="0"/>
              <a:t> </a:t>
            </a:r>
            <a:r>
              <a:rPr lang="en-GB" dirty="0" err="1" smtClean="0"/>
              <a:t>özel</a:t>
            </a:r>
            <a:r>
              <a:rPr lang="en-GB" dirty="0" smtClean="0"/>
              <a:t> </a:t>
            </a:r>
            <a:r>
              <a:rPr lang="en-GB" dirty="0" err="1" smtClean="0"/>
              <a:t>hastanelerde</a:t>
            </a:r>
            <a:r>
              <a:rPr lang="en-GB" dirty="0" smtClean="0"/>
              <a:t>, </a:t>
            </a:r>
          </a:p>
          <a:p>
            <a:pPr algn="just">
              <a:buFont typeface="Wingdings" pitchFamily="2" charset="2"/>
              <a:buChar char="Ø"/>
            </a:pPr>
            <a:r>
              <a:rPr lang="en-GB" dirty="0" err="1" smtClean="0"/>
              <a:t>Adalet</a:t>
            </a:r>
            <a:r>
              <a:rPr lang="en-GB" dirty="0" smtClean="0"/>
              <a:t> </a:t>
            </a:r>
            <a:r>
              <a:rPr lang="en-GB" dirty="0" err="1" smtClean="0"/>
              <a:t>Bakanlığı’na</a:t>
            </a:r>
            <a:r>
              <a:rPr lang="en-GB" dirty="0" smtClean="0"/>
              <a:t> </a:t>
            </a:r>
            <a:r>
              <a:rPr lang="en-GB" dirty="0" err="1" smtClean="0"/>
              <a:t>bağlı</a:t>
            </a:r>
            <a:r>
              <a:rPr lang="en-GB" dirty="0" smtClean="0"/>
              <a:t> </a:t>
            </a:r>
            <a:r>
              <a:rPr lang="en-GB" dirty="0" err="1" smtClean="0"/>
              <a:t>kuruluşlarda</a:t>
            </a:r>
            <a:r>
              <a:rPr lang="en-GB" dirty="0" smtClean="0"/>
              <a:t>,</a:t>
            </a:r>
          </a:p>
          <a:p>
            <a:pPr algn="just">
              <a:buFont typeface="Wingdings" pitchFamily="2" charset="2"/>
              <a:buChar char="Ø"/>
            </a:pPr>
            <a:r>
              <a:rPr lang="en-GB" dirty="0" err="1" smtClean="0"/>
              <a:t>Milli</a:t>
            </a:r>
            <a:r>
              <a:rPr lang="en-GB" dirty="0" smtClean="0"/>
              <a:t> </a:t>
            </a:r>
            <a:r>
              <a:rPr lang="en-GB" dirty="0" err="1" smtClean="0"/>
              <a:t>Eğitim</a:t>
            </a:r>
            <a:r>
              <a:rPr lang="en-GB" dirty="0" smtClean="0"/>
              <a:t> </a:t>
            </a:r>
            <a:r>
              <a:rPr lang="en-GB" dirty="0" err="1" smtClean="0"/>
              <a:t>Bakanlığı’na</a:t>
            </a:r>
            <a:r>
              <a:rPr lang="en-GB" dirty="0" smtClean="0"/>
              <a:t> </a:t>
            </a:r>
            <a:r>
              <a:rPr lang="en-GB" dirty="0" err="1" smtClean="0"/>
              <a:t>bağlı</a:t>
            </a:r>
            <a:r>
              <a:rPr lang="en-GB" dirty="0" smtClean="0"/>
              <a:t> </a:t>
            </a:r>
            <a:r>
              <a:rPr lang="en-GB" dirty="0" err="1" smtClean="0"/>
              <a:t>rehberlik</a:t>
            </a:r>
            <a:r>
              <a:rPr lang="en-GB" dirty="0" smtClean="0"/>
              <a:t> </a:t>
            </a:r>
            <a:r>
              <a:rPr lang="en-GB" dirty="0" err="1" smtClean="0"/>
              <a:t>araştırma</a:t>
            </a:r>
            <a:r>
              <a:rPr lang="en-GB" dirty="0" smtClean="0"/>
              <a:t> </a:t>
            </a:r>
            <a:r>
              <a:rPr lang="en-GB" dirty="0" err="1" smtClean="0"/>
              <a:t>merkezlerinde</a:t>
            </a:r>
            <a:r>
              <a:rPr lang="en-GB" dirty="0" smtClean="0"/>
              <a:t>, </a:t>
            </a:r>
            <a:r>
              <a:rPr lang="en-GB" dirty="0" err="1" smtClean="0"/>
              <a:t>özel</a:t>
            </a:r>
            <a:r>
              <a:rPr lang="en-GB" dirty="0" smtClean="0"/>
              <a:t> </a:t>
            </a:r>
            <a:r>
              <a:rPr lang="en-GB" dirty="0" err="1" smtClean="0"/>
              <a:t>eğitim</a:t>
            </a:r>
            <a:r>
              <a:rPr lang="en-GB" dirty="0" smtClean="0"/>
              <a:t> </a:t>
            </a:r>
            <a:r>
              <a:rPr lang="en-GB" dirty="0" err="1" smtClean="0"/>
              <a:t>ve</a:t>
            </a:r>
            <a:r>
              <a:rPr lang="en-GB" dirty="0" smtClean="0"/>
              <a:t> </a:t>
            </a:r>
            <a:r>
              <a:rPr lang="en-GB" dirty="0" err="1" smtClean="0"/>
              <a:t>rehabilitasyon</a:t>
            </a:r>
            <a:r>
              <a:rPr lang="en-GB" dirty="0" smtClean="0"/>
              <a:t> </a:t>
            </a:r>
            <a:r>
              <a:rPr lang="en-GB" dirty="0" err="1" smtClean="0"/>
              <a:t>merkezlerinde</a:t>
            </a:r>
            <a:r>
              <a:rPr lang="en-GB" dirty="0" smtClean="0"/>
              <a:t>, </a:t>
            </a:r>
            <a:r>
              <a:rPr lang="en-GB" dirty="0" err="1" smtClean="0"/>
              <a:t>kreş</a:t>
            </a:r>
            <a:r>
              <a:rPr lang="en-GB" dirty="0" smtClean="0"/>
              <a:t> </a:t>
            </a:r>
            <a:r>
              <a:rPr lang="en-GB" dirty="0" err="1" smtClean="0"/>
              <a:t>ve</a:t>
            </a:r>
            <a:r>
              <a:rPr lang="en-GB" dirty="0" smtClean="0"/>
              <a:t> </a:t>
            </a:r>
            <a:r>
              <a:rPr lang="en-GB" dirty="0" err="1" smtClean="0"/>
              <a:t>gündüz</a:t>
            </a:r>
            <a:r>
              <a:rPr lang="en-GB" dirty="0" smtClean="0"/>
              <a:t> </a:t>
            </a:r>
            <a:r>
              <a:rPr lang="en-GB" dirty="0" err="1" smtClean="0"/>
              <a:t>bakımevlerinde</a:t>
            </a:r>
            <a:r>
              <a:rPr lang="en-GB" dirty="0" smtClean="0"/>
              <a:t>, </a:t>
            </a:r>
          </a:p>
          <a:p>
            <a:pPr algn="just">
              <a:buFont typeface="Wingdings" pitchFamily="2" charset="2"/>
              <a:buChar char="Ø"/>
            </a:pPr>
            <a:r>
              <a:rPr lang="en-GB" dirty="0" err="1" smtClean="0"/>
              <a:t>Aile</a:t>
            </a:r>
            <a:r>
              <a:rPr lang="en-GB" dirty="0" smtClean="0"/>
              <a:t> </a:t>
            </a:r>
            <a:r>
              <a:rPr lang="en-GB" dirty="0" err="1" smtClean="0"/>
              <a:t>ve</a:t>
            </a:r>
            <a:r>
              <a:rPr lang="en-GB" dirty="0" smtClean="0"/>
              <a:t> </a:t>
            </a:r>
            <a:r>
              <a:rPr lang="en-GB" dirty="0" err="1" smtClean="0"/>
              <a:t>Sosyal</a:t>
            </a:r>
            <a:r>
              <a:rPr lang="en-GB" dirty="0" smtClean="0"/>
              <a:t> </a:t>
            </a:r>
            <a:r>
              <a:rPr lang="en-GB" dirty="0" err="1" smtClean="0"/>
              <a:t>Politikalar</a:t>
            </a:r>
            <a:r>
              <a:rPr lang="en-GB" dirty="0" smtClean="0"/>
              <a:t> </a:t>
            </a:r>
            <a:r>
              <a:rPr lang="en-GB" dirty="0" err="1" smtClean="0"/>
              <a:t>Bakanlığı’na</a:t>
            </a:r>
            <a:r>
              <a:rPr lang="en-GB" dirty="0" smtClean="0"/>
              <a:t> </a:t>
            </a:r>
            <a:r>
              <a:rPr lang="en-GB" dirty="0" err="1" smtClean="0"/>
              <a:t>bağlı</a:t>
            </a:r>
            <a:r>
              <a:rPr lang="en-GB" dirty="0" smtClean="0"/>
              <a:t> </a:t>
            </a:r>
            <a:r>
              <a:rPr lang="en-GB" dirty="0" err="1" smtClean="0"/>
              <a:t>kuruluşlarda</a:t>
            </a:r>
            <a:r>
              <a:rPr lang="en-GB" dirty="0" smtClean="0"/>
              <a:t>(</a:t>
            </a:r>
            <a:r>
              <a:rPr lang="en-GB" dirty="0" err="1" smtClean="0"/>
              <a:t>İl</a:t>
            </a:r>
            <a:r>
              <a:rPr lang="en-GB" dirty="0" smtClean="0"/>
              <a:t>/</a:t>
            </a:r>
            <a:r>
              <a:rPr lang="en-GB" dirty="0" err="1" smtClean="0"/>
              <a:t>ilçe</a:t>
            </a:r>
            <a:r>
              <a:rPr lang="en-GB" dirty="0" smtClean="0"/>
              <a:t> </a:t>
            </a:r>
            <a:r>
              <a:rPr lang="en-GB" dirty="0" err="1" smtClean="0"/>
              <a:t>müdürlükleri</a:t>
            </a:r>
            <a:r>
              <a:rPr lang="en-GB" dirty="0" smtClean="0"/>
              <a:t>, </a:t>
            </a:r>
            <a:r>
              <a:rPr lang="en-GB" dirty="0" err="1" smtClean="0"/>
              <a:t>çocuk</a:t>
            </a:r>
            <a:r>
              <a:rPr lang="en-GB" dirty="0" smtClean="0"/>
              <a:t> </a:t>
            </a:r>
            <a:r>
              <a:rPr lang="en-GB" dirty="0" err="1" smtClean="0"/>
              <a:t>yuvaları</a:t>
            </a:r>
            <a:r>
              <a:rPr lang="en-GB" dirty="0" smtClean="0"/>
              <a:t>, </a:t>
            </a:r>
            <a:r>
              <a:rPr lang="en-GB" dirty="0" err="1" smtClean="0"/>
              <a:t>sevgi</a:t>
            </a:r>
            <a:r>
              <a:rPr lang="en-GB" dirty="0" smtClean="0"/>
              <a:t> </a:t>
            </a:r>
            <a:r>
              <a:rPr lang="en-GB" dirty="0" err="1" smtClean="0"/>
              <a:t>evleri</a:t>
            </a:r>
            <a:r>
              <a:rPr lang="en-GB" dirty="0" smtClean="0"/>
              <a:t>, </a:t>
            </a:r>
            <a:r>
              <a:rPr lang="en-GB" dirty="0" err="1" smtClean="0"/>
              <a:t>çocuk</a:t>
            </a:r>
            <a:r>
              <a:rPr lang="en-GB" dirty="0" smtClean="0"/>
              <a:t> </a:t>
            </a:r>
            <a:r>
              <a:rPr lang="en-GB" dirty="0" err="1" smtClean="0"/>
              <a:t>evleri</a:t>
            </a:r>
            <a:r>
              <a:rPr lang="en-GB" dirty="0" smtClean="0"/>
              <a:t>, </a:t>
            </a:r>
            <a:r>
              <a:rPr lang="en-GB" dirty="0" err="1" smtClean="0"/>
              <a:t>bakım</a:t>
            </a:r>
            <a:r>
              <a:rPr lang="en-GB" dirty="0" smtClean="0"/>
              <a:t> </a:t>
            </a:r>
            <a:r>
              <a:rPr lang="en-GB" dirty="0" err="1" smtClean="0"/>
              <a:t>ve</a:t>
            </a:r>
            <a:r>
              <a:rPr lang="en-GB" dirty="0" smtClean="0"/>
              <a:t> </a:t>
            </a:r>
            <a:r>
              <a:rPr lang="en-GB" dirty="0" err="1" smtClean="0"/>
              <a:t>rehabilitasyon</a:t>
            </a:r>
            <a:r>
              <a:rPr lang="en-GB" dirty="0" smtClean="0"/>
              <a:t> </a:t>
            </a:r>
            <a:r>
              <a:rPr lang="en-GB" dirty="0" err="1" smtClean="0"/>
              <a:t>merkezleri</a:t>
            </a:r>
            <a:r>
              <a:rPr lang="en-GB" dirty="0" smtClean="0"/>
              <a:t> vb.), </a:t>
            </a:r>
            <a:r>
              <a:rPr lang="en-GB" dirty="0" err="1" smtClean="0"/>
              <a:t>İş-Kur</a:t>
            </a:r>
            <a:r>
              <a:rPr lang="en-GB" dirty="0" smtClean="0"/>
              <a:t> </a:t>
            </a:r>
            <a:r>
              <a:rPr lang="en-GB" dirty="0" err="1" smtClean="0"/>
              <a:t>il</a:t>
            </a:r>
            <a:r>
              <a:rPr lang="en-GB" dirty="0" smtClean="0"/>
              <a:t> </a:t>
            </a:r>
            <a:r>
              <a:rPr lang="en-GB" dirty="0" err="1" smtClean="0"/>
              <a:t>müdürlüklerinde</a:t>
            </a:r>
            <a:r>
              <a:rPr lang="en-GB" dirty="0" smtClean="0"/>
              <a:t> </a:t>
            </a:r>
            <a:r>
              <a:rPr lang="en-GB" dirty="0" err="1" smtClean="0"/>
              <a:t>çalışabilirler</a:t>
            </a:r>
            <a:r>
              <a:rPr lang="en-GB" dirty="0" smtClean="0"/>
              <a:t>.</a:t>
            </a:r>
            <a:endParaRPr lang="en-US" dirty="0" smtClean="0"/>
          </a:p>
          <a:p>
            <a:pPr marL="0" indent="0" algn="just">
              <a:buFont typeface="Wingdings" pitchFamily="2" charset="2"/>
              <a:buChar char="Ø"/>
            </a:pPr>
            <a:endParaRPr lang="tr-TR" dirty="0"/>
          </a:p>
        </p:txBody>
      </p:sp>
    </p:spTree>
  </p:cSld>
  <p:clrMapOvr>
    <a:masterClrMapping/>
  </p:clrMapOvr>
  <p:transition>
    <p:pull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03648" y="274638"/>
            <a:ext cx="7632848" cy="1143000"/>
          </a:xfrm>
        </p:spPr>
        <p:txBody>
          <a:bodyPr>
            <a:normAutofit/>
          </a:bodyPr>
          <a:lstStyle/>
          <a:p>
            <a:r>
              <a:rPr lang="en-US" b="1" dirty="0" err="1" smtClean="0"/>
              <a:t>Organik</a:t>
            </a:r>
            <a:r>
              <a:rPr lang="en-US" b="1" dirty="0" smtClean="0"/>
              <a:t> </a:t>
            </a:r>
            <a:r>
              <a:rPr lang="tr-TR" b="1" dirty="0" smtClean="0"/>
              <a:t>Tarım Programı</a:t>
            </a:r>
            <a:endParaRPr lang="tr-TR" dirty="0"/>
          </a:p>
        </p:txBody>
      </p:sp>
      <p:sp>
        <p:nvSpPr>
          <p:cNvPr id="3" name="2 İçerik Yer Tutucusu"/>
          <p:cNvSpPr>
            <a:spLocks noGrp="1"/>
          </p:cNvSpPr>
          <p:nvPr>
            <p:ph idx="1"/>
          </p:nvPr>
        </p:nvSpPr>
        <p:spPr/>
        <p:txBody>
          <a:bodyPr>
            <a:normAutofit/>
          </a:bodyPr>
          <a:lstStyle/>
          <a:p>
            <a:pPr lvl="0">
              <a:buNone/>
            </a:pPr>
            <a:r>
              <a:rPr lang="en-US" b="1" dirty="0" smtClean="0"/>
              <a:t>  </a:t>
            </a:r>
            <a:r>
              <a:rPr lang="en-US" dirty="0" smtClean="0"/>
              <a:t>   </a:t>
            </a:r>
            <a:r>
              <a:rPr lang="tr-TR" i="1" u="sng" dirty="0" smtClean="0"/>
              <a:t>Programın amacı</a:t>
            </a:r>
            <a:endParaRPr lang="en-US" i="1" u="sng" dirty="0" smtClean="0"/>
          </a:p>
          <a:p>
            <a:pPr>
              <a:buNone/>
            </a:pPr>
            <a:endParaRPr lang="en-US" i="1" u="sng" dirty="0" smtClean="0"/>
          </a:p>
          <a:p>
            <a:pPr marL="0" indent="457200" algn="just">
              <a:buNone/>
            </a:pPr>
            <a:r>
              <a:rPr lang="en-US" dirty="0" err="1" smtClean="0"/>
              <a:t>Organik</a:t>
            </a:r>
            <a:r>
              <a:rPr lang="en-US" dirty="0" smtClean="0"/>
              <a:t> </a:t>
            </a:r>
            <a:r>
              <a:rPr lang="en-US" dirty="0" err="1" smtClean="0"/>
              <a:t>tarım</a:t>
            </a:r>
            <a:r>
              <a:rPr lang="en-US" dirty="0" smtClean="0"/>
              <a:t> </a:t>
            </a:r>
            <a:r>
              <a:rPr lang="en-US" dirty="0" err="1" smtClean="0"/>
              <a:t>konusunda</a:t>
            </a:r>
            <a:r>
              <a:rPr lang="en-US" dirty="0" smtClean="0"/>
              <a:t> </a:t>
            </a:r>
            <a:r>
              <a:rPr lang="en-US" dirty="0" err="1" smtClean="0"/>
              <a:t>faaliyet</a:t>
            </a:r>
            <a:r>
              <a:rPr lang="en-US" dirty="0" smtClean="0"/>
              <a:t> </a:t>
            </a:r>
            <a:r>
              <a:rPr lang="en-US" dirty="0" err="1" smtClean="0"/>
              <a:t>gösteren</a:t>
            </a:r>
            <a:r>
              <a:rPr lang="en-US" dirty="0" smtClean="0"/>
              <a:t> </a:t>
            </a:r>
            <a:r>
              <a:rPr lang="en-US" dirty="0" err="1" smtClean="0"/>
              <a:t>tüm</a:t>
            </a:r>
            <a:r>
              <a:rPr lang="en-US" dirty="0" smtClean="0"/>
              <a:t> </a:t>
            </a:r>
            <a:r>
              <a:rPr lang="en-US" dirty="0" err="1" smtClean="0"/>
              <a:t>işletmelerin</a:t>
            </a:r>
            <a:r>
              <a:rPr lang="en-US" dirty="0" smtClean="0"/>
              <a:t>, </a:t>
            </a:r>
            <a:r>
              <a:rPr lang="en-US" dirty="0" err="1" smtClean="0"/>
              <a:t>kamu</a:t>
            </a:r>
            <a:r>
              <a:rPr lang="en-US" dirty="0" smtClean="0"/>
              <a:t> </a:t>
            </a:r>
            <a:r>
              <a:rPr lang="en-US" dirty="0" err="1" smtClean="0"/>
              <a:t>veya</a:t>
            </a:r>
            <a:r>
              <a:rPr lang="en-US" dirty="0" smtClean="0"/>
              <a:t> </a:t>
            </a:r>
            <a:r>
              <a:rPr lang="en-US" dirty="0" err="1" smtClean="0"/>
              <a:t>özel</a:t>
            </a:r>
            <a:r>
              <a:rPr lang="en-US" dirty="0" smtClean="0"/>
              <a:t> </a:t>
            </a:r>
            <a:r>
              <a:rPr lang="en-US" dirty="0" err="1" smtClean="0"/>
              <a:t>sektör</a:t>
            </a:r>
            <a:r>
              <a:rPr lang="en-US" dirty="0" smtClean="0"/>
              <a:t> </a:t>
            </a:r>
            <a:r>
              <a:rPr lang="en-US" dirty="0" err="1" smtClean="0"/>
              <a:t>kuruluşlarının</a:t>
            </a:r>
            <a:r>
              <a:rPr lang="en-US" dirty="0" smtClean="0"/>
              <a:t> </a:t>
            </a:r>
            <a:r>
              <a:rPr lang="en-US" dirty="0" err="1" smtClean="0"/>
              <a:t>organik</a:t>
            </a:r>
            <a:r>
              <a:rPr lang="en-US" dirty="0" smtClean="0"/>
              <a:t> </a:t>
            </a:r>
            <a:r>
              <a:rPr lang="en-US" dirty="0" err="1" smtClean="0"/>
              <a:t>tarımla</a:t>
            </a:r>
            <a:r>
              <a:rPr lang="en-US" dirty="0" smtClean="0"/>
              <a:t> </a:t>
            </a:r>
            <a:r>
              <a:rPr lang="en-US" dirty="0" err="1" smtClean="0"/>
              <a:t>ilgili</a:t>
            </a:r>
            <a:r>
              <a:rPr lang="en-US" dirty="0" smtClean="0"/>
              <a:t> </a:t>
            </a:r>
            <a:r>
              <a:rPr lang="en-US" dirty="0" err="1" smtClean="0"/>
              <a:t>kısımlarının</a:t>
            </a:r>
            <a:r>
              <a:rPr lang="en-US" dirty="0" smtClean="0"/>
              <a:t> </a:t>
            </a:r>
            <a:r>
              <a:rPr lang="en-US" dirty="0" err="1" smtClean="0"/>
              <a:t>ihtiyacını</a:t>
            </a:r>
            <a:r>
              <a:rPr lang="en-US" dirty="0" smtClean="0"/>
              <a:t> </a:t>
            </a:r>
            <a:r>
              <a:rPr lang="en-US" dirty="0" err="1" smtClean="0"/>
              <a:t>karşılayacak</a:t>
            </a:r>
            <a:r>
              <a:rPr lang="en-US" dirty="0" smtClean="0"/>
              <a:t> </a:t>
            </a:r>
            <a:r>
              <a:rPr lang="en-US" dirty="0" err="1" smtClean="0"/>
              <a:t>veya</a:t>
            </a:r>
            <a:r>
              <a:rPr lang="en-US" dirty="0" smtClean="0"/>
              <a:t> </a:t>
            </a:r>
            <a:r>
              <a:rPr lang="en-US" dirty="0" err="1" smtClean="0"/>
              <a:t>kendi</a:t>
            </a:r>
            <a:r>
              <a:rPr lang="en-US" dirty="0" smtClean="0"/>
              <a:t> </a:t>
            </a:r>
            <a:r>
              <a:rPr lang="en-US" dirty="0" err="1" smtClean="0"/>
              <a:t>işini</a:t>
            </a:r>
            <a:r>
              <a:rPr lang="en-US" dirty="0" smtClean="0"/>
              <a:t> </a:t>
            </a:r>
            <a:r>
              <a:rPr lang="en-US" dirty="0" err="1" smtClean="0"/>
              <a:t>kurabilecek</a:t>
            </a:r>
            <a:r>
              <a:rPr lang="en-US" dirty="0" smtClean="0"/>
              <a:t> </a:t>
            </a:r>
            <a:r>
              <a:rPr lang="en-US" dirty="0" err="1" smtClean="0"/>
              <a:t>girişimci</a:t>
            </a:r>
            <a:r>
              <a:rPr lang="en-US" dirty="0" smtClean="0"/>
              <a:t> </a:t>
            </a:r>
            <a:r>
              <a:rPr lang="en-US" dirty="0" err="1" smtClean="0"/>
              <a:t>organik</a:t>
            </a:r>
            <a:r>
              <a:rPr lang="en-US" dirty="0" smtClean="0"/>
              <a:t> </a:t>
            </a:r>
            <a:r>
              <a:rPr lang="en-US" dirty="0" err="1" smtClean="0"/>
              <a:t>tarım</a:t>
            </a:r>
            <a:r>
              <a:rPr lang="en-US" dirty="0" smtClean="0"/>
              <a:t> </a:t>
            </a:r>
            <a:r>
              <a:rPr lang="en-US" dirty="0" err="1" smtClean="0"/>
              <a:t>meslek</a:t>
            </a:r>
            <a:r>
              <a:rPr lang="en-US" dirty="0" smtClean="0"/>
              <a:t> </a:t>
            </a:r>
            <a:r>
              <a:rPr lang="en-US" dirty="0" err="1" smtClean="0"/>
              <a:t>elemanları</a:t>
            </a:r>
            <a:r>
              <a:rPr lang="en-US" dirty="0" smtClean="0"/>
              <a:t> </a:t>
            </a:r>
            <a:r>
              <a:rPr lang="en-US" dirty="0" err="1" smtClean="0"/>
              <a:t>yetiştirmektir</a:t>
            </a:r>
            <a:r>
              <a:rPr lang="en-US" dirty="0" smtClean="0"/>
              <a:t>.</a:t>
            </a:r>
            <a:endParaRPr lang="tr-TR" dirty="0"/>
          </a:p>
        </p:txBody>
      </p:sp>
    </p:spTree>
  </p:cSld>
  <p:clrMapOvr>
    <a:masterClrMapping/>
  </p:clrMapOvr>
  <p:transition>
    <p:pull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323528" y="1447800"/>
            <a:ext cx="8434184" cy="4800600"/>
          </a:xfrm>
        </p:spPr>
        <p:txBody>
          <a:bodyPr/>
          <a:lstStyle/>
          <a:p>
            <a:pPr marL="0" indent="457200" algn="just">
              <a:buNone/>
            </a:pPr>
            <a:endParaRPr lang="en-US" dirty="0" smtClean="0"/>
          </a:p>
          <a:p>
            <a:pPr marL="0" indent="457200" algn="just">
              <a:buNone/>
            </a:pPr>
            <a:r>
              <a:rPr lang="tr-TR" dirty="0" smtClean="0"/>
              <a:t>Programa </a:t>
            </a:r>
            <a:r>
              <a:rPr lang="tr-TR" b="1" dirty="0" smtClean="0"/>
              <a:t>YGS-6</a:t>
            </a:r>
            <a:r>
              <a:rPr lang="tr-TR" dirty="0" smtClean="0"/>
              <a:t> puan türü ile öğrenci alınır.</a:t>
            </a:r>
            <a:r>
              <a:rPr lang="en-US" dirty="0" smtClean="0"/>
              <a:t> 2014-2015 </a:t>
            </a:r>
            <a:r>
              <a:rPr lang="en-US" dirty="0" err="1" smtClean="0"/>
              <a:t>taban</a:t>
            </a:r>
            <a:r>
              <a:rPr lang="en-US" dirty="0" smtClean="0"/>
              <a:t> </a:t>
            </a:r>
            <a:r>
              <a:rPr lang="en-US" dirty="0" err="1" smtClean="0"/>
              <a:t>puanı</a:t>
            </a:r>
            <a:r>
              <a:rPr lang="en-US" dirty="0" smtClean="0"/>
              <a:t> </a:t>
            </a:r>
            <a:r>
              <a:rPr lang="en-US" b="1" dirty="0" smtClean="0"/>
              <a:t>177,696’</a:t>
            </a:r>
            <a:r>
              <a:rPr lang="en-US" dirty="0" smtClean="0"/>
              <a:t>dır.</a:t>
            </a:r>
            <a:r>
              <a:rPr lang="tr-TR" dirty="0" smtClean="0"/>
              <a:t> </a:t>
            </a:r>
            <a:r>
              <a:rPr lang="tr-TR" dirty="0" err="1" smtClean="0"/>
              <a:t>Öğr</a:t>
            </a:r>
            <a:r>
              <a:rPr lang="en-US" dirty="0" err="1" smtClean="0"/>
              <a:t>enciler</a:t>
            </a:r>
            <a:r>
              <a:rPr lang="en-US" dirty="0" smtClean="0"/>
              <a:t> </a:t>
            </a:r>
            <a:r>
              <a:rPr lang="en-US" dirty="0" err="1" smtClean="0"/>
              <a:t>öğr</a:t>
            </a:r>
            <a:r>
              <a:rPr lang="tr-TR" dirty="0" err="1" smtClean="0"/>
              <a:t>enimlerini</a:t>
            </a:r>
            <a:r>
              <a:rPr lang="tr-TR" dirty="0" smtClean="0"/>
              <a:t> DGS ile Bahçe Bitkileri, Tarla Bitkileri, Bahçe Bitkileri Üretimi ve Pazarlaması, Bitki Koruma, Toprak Bilimi ve Bitki Besleme bölümlerinde lisans düzeyinde devam ettirebilirler. Sonrasında yüksek lisans ve doktora yapma imkânlarına sahiptirler.</a:t>
            </a:r>
            <a:endParaRPr lang="en-US" dirty="0" smtClean="0"/>
          </a:p>
          <a:p>
            <a:endParaRPr lang="tr-TR" dirty="0"/>
          </a:p>
        </p:txBody>
      </p:sp>
    </p:spTree>
  </p:cSld>
  <p:clrMapOvr>
    <a:masterClrMapping/>
  </p:clrMapOvr>
  <p:transition>
    <p:pull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0" y="274638"/>
            <a:ext cx="8933688" cy="1143000"/>
          </a:xfrm>
        </p:spPr>
        <p:txBody>
          <a:bodyPr>
            <a:normAutofit fontScale="90000"/>
          </a:bodyPr>
          <a:lstStyle/>
          <a:p>
            <a:pPr algn="ctr"/>
            <a:r>
              <a:rPr lang="tr-TR" b="1" dirty="0" smtClean="0"/>
              <a:t>Programı </a:t>
            </a:r>
            <a:r>
              <a:rPr lang="en-US" b="1" dirty="0" smtClean="0"/>
              <a:t>B</a:t>
            </a:r>
            <a:r>
              <a:rPr lang="tr-TR" b="1" dirty="0" smtClean="0"/>
              <a:t>aşarıyla</a:t>
            </a:r>
            <a:r>
              <a:rPr lang="en-US" b="1" dirty="0" smtClean="0"/>
              <a:t> T</a:t>
            </a:r>
            <a:r>
              <a:rPr lang="tr-TR" b="1" dirty="0" err="1" smtClean="0"/>
              <a:t>amamlayanlar</a:t>
            </a:r>
            <a:endParaRPr lang="tr-TR" b="1" dirty="0"/>
          </a:p>
        </p:txBody>
      </p:sp>
      <p:sp>
        <p:nvSpPr>
          <p:cNvPr id="3" name="2 İçerik Yer Tutucusu"/>
          <p:cNvSpPr>
            <a:spLocks noGrp="1"/>
          </p:cNvSpPr>
          <p:nvPr>
            <p:ph idx="1"/>
          </p:nvPr>
        </p:nvSpPr>
        <p:spPr>
          <a:xfrm>
            <a:off x="179512" y="1447800"/>
            <a:ext cx="8712968" cy="4800600"/>
          </a:xfrm>
        </p:spPr>
        <p:txBody>
          <a:bodyPr/>
          <a:lstStyle/>
          <a:p>
            <a:pPr marL="0" indent="457200">
              <a:buFont typeface="Wingdings" pitchFamily="2" charset="2"/>
              <a:buChar char="Ø"/>
            </a:pPr>
            <a:endParaRPr lang="en-US" dirty="0" smtClean="0"/>
          </a:p>
          <a:p>
            <a:pPr marL="0" indent="457200">
              <a:buFont typeface="Wingdings" pitchFamily="2" charset="2"/>
              <a:buChar char="Ø"/>
            </a:pPr>
            <a:r>
              <a:rPr lang="tr-TR" dirty="0" smtClean="0"/>
              <a:t>Organik Tarım İşletmelerinde, </a:t>
            </a:r>
            <a:endParaRPr lang="en-US" dirty="0" smtClean="0"/>
          </a:p>
          <a:p>
            <a:pPr marL="0" indent="457200">
              <a:buFont typeface="Wingdings" pitchFamily="2" charset="2"/>
              <a:buChar char="Ø"/>
            </a:pPr>
            <a:r>
              <a:rPr lang="tr-TR" dirty="0" smtClean="0"/>
              <a:t>Kontrol ve Sertifikasyon Kuruluşlarında, </a:t>
            </a:r>
            <a:endParaRPr lang="en-US" dirty="0" smtClean="0"/>
          </a:p>
          <a:p>
            <a:pPr marL="0" indent="457200">
              <a:buFont typeface="Wingdings" pitchFamily="2" charset="2"/>
              <a:buChar char="Ø"/>
            </a:pPr>
            <a:r>
              <a:rPr lang="tr-TR" dirty="0" smtClean="0"/>
              <a:t>Gıda, Tarım ve Hayvancılık Bakanlığı Teşkilatlarında, </a:t>
            </a:r>
            <a:endParaRPr lang="en-US" dirty="0" smtClean="0"/>
          </a:p>
          <a:p>
            <a:pPr marL="0" indent="457200">
              <a:buFont typeface="Wingdings" pitchFamily="2" charset="2"/>
              <a:buChar char="Ø"/>
            </a:pPr>
            <a:r>
              <a:rPr lang="tr-TR" dirty="0" smtClean="0"/>
              <a:t>Araştırma Merkezlerinde </a:t>
            </a:r>
            <a:endParaRPr lang="en-US" dirty="0" smtClean="0"/>
          </a:p>
          <a:p>
            <a:pPr marL="0" indent="457200">
              <a:buFont typeface="Wingdings" pitchFamily="2" charset="2"/>
              <a:buChar char="Ø"/>
            </a:pPr>
            <a:r>
              <a:rPr lang="tr-TR" dirty="0" smtClean="0"/>
              <a:t>Danışmanlık </a:t>
            </a:r>
            <a:r>
              <a:rPr lang="tr-TR" dirty="0" err="1" smtClean="0"/>
              <a:t>Bürola</a:t>
            </a:r>
            <a:r>
              <a:rPr lang="en-US" dirty="0" err="1" smtClean="0"/>
              <a:t>rı</a:t>
            </a:r>
            <a:r>
              <a:rPr lang="en-US" dirty="0" smtClean="0"/>
              <a:t> </a:t>
            </a:r>
            <a:r>
              <a:rPr lang="en-US" dirty="0" err="1" smtClean="0"/>
              <a:t>gibi</a:t>
            </a:r>
            <a:r>
              <a:rPr lang="en-US" dirty="0" smtClean="0"/>
              <a:t> </a:t>
            </a:r>
            <a:r>
              <a:rPr lang="en-US" dirty="0" err="1" smtClean="0"/>
              <a:t>pek</a:t>
            </a:r>
            <a:r>
              <a:rPr lang="en-US" dirty="0" smtClean="0"/>
              <a:t> </a:t>
            </a:r>
            <a:r>
              <a:rPr lang="en-US" dirty="0" err="1" smtClean="0"/>
              <a:t>çok</a:t>
            </a:r>
            <a:r>
              <a:rPr lang="en-US" dirty="0" smtClean="0"/>
              <a:t> </a:t>
            </a:r>
            <a:r>
              <a:rPr lang="en-US" dirty="0" err="1" smtClean="0"/>
              <a:t>alanda</a:t>
            </a:r>
            <a:r>
              <a:rPr lang="en-US" dirty="0" smtClean="0"/>
              <a:t> </a:t>
            </a:r>
            <a:r>
              <a:rPr lang="en-US" dirty="0" err="1" smtClean="0"/>
              <a:t>çalışma</a:t>
            </a:r>
            <a:r>
              <a:rPr lang="en-US" dirty="0" smtClean="0"/>
              <a:t> </a:t>
            </a:r>
            <a:r>
              <a:rPr lang="en-US" dirty="0" err="1" smtClean="0"/>
              <a:t>imkanına</a:t>
            </a:r>
            <a:r>
              <a:rPr lang="en-US" dirty="0" smtClean="0"/>
              <a:t> </a:t>
            </a:r>
            <a:r>
              <a:rPr lang="en-US" dirty="0" err="1" smtClean="0"/>
              <a:t>sahiptirler</a:t>
            </a:r>
            <a:r>
              <a:rPr lang="tr-TR" dirty="0" smtClean="0"/>
              <a:t>.</a:t>
            </a:r>
            <a:endParaRPr lang="tr-TR" dirty="0"/>
          </a:p>
        </p:txBody>
      </p:sp>
    </p:spTree>
  </p:cSld>
  <p:clrMapOvr>
    <a:masterClrMapping/>
  </p:clrMapOvr>
  <p:transition>
    <p:pull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0" y="620688"/>
            <a:ext cx="9144000" cy="994122"/>
          </a:xfrm>
        </p:spPr>
        <p:txBody>
          <a:bodyPr>
            <a:noAutofit/>
          </a:bodyPr>
          <a:lstStyle/>
          <a:p>
            <a:pPr algn="ctr"/>
            <a:r>
              <a:rPr lang="tr-TR" sz="3600" b="1" dirty="0" smtClean="0"/>
              <a:t>Gelecek Dönemlerde Açılacak Bölümler/Programlar</a:t>
            </a:r>
            <a:r>
              <a:rPr lang="en-US" sz="3600" dirty="0" smtClean="0"/>
              <a:t/>
            </a:r>
            <a:br>
              <a:rPr lang="en-US" sz="3600" dirty="0" smtClean="0"/>
            </a:br>
            <a:endParaRPr lang="tr-TR" sz="3600" dirty="0"/>
          </a:p>
        </p:txBody>
      </p:sp>
      <p:sp>
        <p:nvSpPr>
          <p:cNvPr id="3" name="2 İçerik Yer Tutucusu"/>
          <p:cNvSpPr>
            <a:spLocks noGrp="1"/>
          </p:cNvSpPr>
          <p:nvPr>
            <p:ph idx="1"/>
          </p:nvPr>
        </p:nvSpPr>
        <p:spPr>
          <a:xfrm>
            <a:off x="323528" y="1772816"/>
            <a:ext cx="8434184" cy="4800600"/>
          </a:xfrm>
        </p:spPr>
        <p:txBody>
          <a:bodyPr/>
          <a:lstStyle/>
          <a:p>
            <a:pPr lvl="0">
              <a:buFont typeface="Wingdings" pitchFamily="2" charset="2"/>
              <a:buChar char="Ø"/>
            </a:pPr>
            <a:endParaRPr lang="en-US" dirty="0" smtClean="0"/>
          </a:p>
          <a:p>
            <a:pPr lvl="0">
              <a:buFont typeface="Wingdings" pitchFamily="2" charset="2"/>
              <a:buChar char="Ø"/>
            </a:pPr>
            <a:r>
              <a:rPr lang="tr-TR" dirty="0" smtClean="0"/>
              <a:t>Büro Hizmetleri ve Sekreterlik Bölümü</a:t>
            </a:r>
            <a:endParaRPr lang="en-US" dirty="0" smtClean="0"/>
          </a:p>
          <a:p>
            <a:pPr marL="752475" lvl="0" indent="-282575">
              <a:buFont typeface="Wingdings" pitchFamily="2" charset="2"/>
              <a:buChar char="ü"/>
            </a:pPr>
            <a:r>
              <a:rPr lang="tr-TR" dirty="0" smtClean="0"/>
              <a:t>Büro Yönetimi ve Yönetici Asistanlığı Programı</a:t>
            </a:r>
            <a:endParaRPr lang="en-US" dirty="0" smtClean="0"/>
          </a:p>
          <a:p>
            <a:pPr marL="752475" lvl="0" indent="-282575">
              <a:buNone/>
            </a:pPr>
            <a:endParaRPr lang="en-US" dirty="0" smtClean="0"/>
          </a:p>
          <a:p>
            <a:pPr lvl="0">
              <a:buFont typeface="Wingdings" pitchFamily="2" charset="2"/>
              <a:buChar char="Ø"/>
            </a:pPr>
            <a:r>
              <a:rPr lang="tr-TR" dirty="0" smtClean="0"/>
              <a:t>Çocuk Bakımı ve Gençlik Hizmetleri Bölümü</a:t>
            </a:r>
            <a:endParaRPr lang="en-US" dirty="0" smtClean="0"/>
          </a:p>
          <a:p>
            <a:pPr marL="808038" lvl="0" indent="-282575">
              <a:buFont typeface="Wingdings" pitchFamily="2" charset="2"/>
              <a:buChar char="ü"/>
            </a:pPr>
            <a:r>
              <a:rPr lang="tr-TR" dirty="0" smtClean="0"/>
              <a:t>Çocuk Gelişimi Programı</a:t>
            </a:r>
            <a:endParaRPr lang="en-US" dirty="0" smtClean="0"/>
          </a:p>
          <a:p>
            <a:pPr>
              <a:buFont typeface="Wingdings" pitchFamily="2" charset="2"/>
              <a:buChar char="Ø"/>
            </a:pPr>
            <a:endParaRPr lang="tr-TR" dirty="0"/>
          </a:p>
        </p:txBody>
      </p:sp>
    </p:spTree>
  </p:cSld>
  <p:clrMapOvr>
    <a:masterClrMapping/>
  </p:clrMapOvr>
  <p:transition>
    <p:pull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0" y="620688"/>
            <a:ext cx="8829720" cy="1143000"/>
          </a:xfrm>
        </p:spPr>
        <p:txBody>
          <a:bodyPr>
            <a:normAutofit fontScale="90000"/>
          </a:bodyPr>
          <a:lstStyle/>
          <a:p>
            <a:pPr algn="ctr"/>
            <a:r>
              <a:rPr lang="tr-TR" sz="4400" b="1" dirty="0" smtClean="0"/>
              <a:t>Gelecek Dönemlerde Açılacak Bölümler/Programlar</a:t>
            </a:r>
            <a:r>
              <a:rPr lang="en-US" sz="4400" dirty="0" smtClean="0"/>
              <a:t/>
            </a:r>
            <a:br>
              <a:rPr lang="en-US" sz="4400" dirty="0" smtClean="0"/>
            </a:br>
            <a:endParaRPr lang="tr-TR" dirty="0"/>
          </a:p>
        </p:txBody>
      </p:sp>
      <p:sp>
        <p:nvSpPr>
          <p:cNvPr id="3" name="2 İçerik Yer Tutucusu"/>
          <p:cNvSpPr>
            <a:spLocks noGrp="1"/>
          </p:cNvSpPr>
          <p:nvPr>
            <p:ph idx="1"/>
          </p:nvPr>
        </p:nvSpPr>
        <p:spPr>
          <a:xfrm>
            <a:off x="395536" y="2057400"/>
            <a:ext cx="8290168" cy="4107904"/>
          </a:xfrm>
        </p:spPr>
        <p:txBody>
          <a:bodyPr/>
          <a:lstStyle/>
          <a:p>
            <a:pPr lvl="0">
              <a:buFont typeface="Wingdings" pitchFamily="2" charset="2"/>
              <a:buChar char="Ø"/>
            </a:pPr>
            <a:r>
              <a:rPr lang="tr-TR" dirty="0" smtClean="0"/>
              <a:t>Hemşirelik ve Bakım Hizmetleri Bölümü</a:t>
            </a:r>
            <a:endParaRPr lang="en-US" dirty="0" smtClean="0"/>
          </a:p>
          <a:p>
            <a:pPr marL="696913" lvl="0" indent="-282575">
              <a:buFont typeface="Wingdings" pitchFamily="2" charset="2"/>
              <a:buChar char="ü"/>
            </a:pPr>
            <a:r>
              <a:rPr lang="tr-TR" dirty="0" smtClean="0"/>
              <a:t>Yaşlı Bakımı Program</a:t>
            </a:r>
            <a:r>
              <a:rPr lang="en-US" dirty="0" smtClean="0"/>
              <a:t>ı</a:t>
            </a:r>
          </a:p>
          <a:p>
            <a:pPr marL="696913" lvl="0" indent="-282575">
              <a:buFont typeface="Wingdings" pitchFamily="2" charset="2"/>
              <a:buChar char="ü"/>
            </a:pPr>
            <a:endParaRPr lang="en-US" dirty="0" smtClean="0"/>
          </a:p>
          <a:p>
            <a:pPr lvl="0">
              <a:buFont typeface="Wingdings" pitchFamily="2" charset="2"/>
              <a:buChar char="Ø"/>
            </a:pPr>
            <a:r>
              <a:rPr lang="tr-TR" dirty="0" smtClean="0"/>
              <a:t>Mimarlık ve Şehir Planlama Bölümü</a:t>
            </a:r>
            <a:endParaRPr lang="en-US" dirty="0" smtClean="0"/>
          </a:p>
          <a:p>
            <a:pPr marL="752475" lvl="0" indent="-282575">
              <a:buFont typeface="Wingdings" pitchFamily="2" charset="2"/>
              <a:buChar char="ü"/>
            </a:pPr>
            <a:r>
              <a:rPr lang="tr-TR" dirty="0" smtClean="0"/>
              <a:t>Harita ve Kadastro Programı </a:t>
            </a:r>
            <a:endParaRPr lang="en-US" dirty="0" smtClean="0"/>
          </a:p>
        </p:txBody>
      </p:sp>
    </p:spTree>
  </p:cSld>
  <p:clrMapOvr>
    <a:masterClrMapping/>
  </p:clrMapOvr>
  <p:transition>
    <p:pull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normAutofit/>
          </a:bodyPr>
          <a:lstStyle/>
          <a:p>
            <a:pPr lvl="0">
              <a:buFont typeface="Wingdings" pitchFamily="2" charset="2"/>
              <a:buChar char="Ø"/>
            </a:pPr>
            <a:endParaRPr lang="en-US" dirty="0" smtClean="0"/>
          </a:p>
          <a:p>
            <a:pPr>
              <a:buFont typeface="Wingdings" pitchFamily="2" charset="2"/>
              <a:buChar char="Ø"/>
            </a:pPr>
            <a:r>
              <a:rPr lang="en-US" dirty="0" err="1" smtClean="0"/>
              <a:t>Bitkisel</a:t>
            </a:r>
            <a:r>
              <a:rPr lang="en-US" dirty="0" smtClean="0"/>
              <a:t> </a:t>
            </a:r>
            <a:r>
              <a:rPr lang="en-US" dirty="0" err="1" smtClean="0"/>
              <a:t>ve</a:t>
            </a:r>
            <a:r>
              <a:rPr lang="en-US" dirty="0" smtClean="0"/>
              <a:t> </a:t>
            </a:r>
            <a:r>
              <a:rPr lang="tr-TR" dirty="0" err="1" smtClean="0"/>
              <a:t>H</a:t>
            </a:r>
            <a:r>
              <a:rPr lang="en-US" dirty="0" err="1" smtClean="0"/>
              <a:t>ayvansal</a:t>
            </a:r>
            <a:r>
              <a:rPr lang="en-US" dirty="0" smtClean="0"/>
              <a:t> </a:t>
            </a:r>
            <a:r>
              <a:rPr lang="tr-TR" dirty="0" err="1" smtClean="0"/>
              <a:t>Ü</a:t>
            </a:r>
            <a:r>
              <a:rPr lang="en-US" dirty="0" err="1" smtClean="0"/>
              <a:t>retim</a:t>
            </a:r>
            <a:r>
              <a:rPr lang="en-US" dirty="0" smtClean="0"/>
              <a:t> </a:t>
            </a:r>
            <a:r>
              <a:rPr lang="tr-TR" dirty="0" err="1" smtClean="0"/>
              <a:t>B</a:t>
            </a:r>
            <a:r>
              <a:rPr lang="en-US" dirty="0" err="1" smtClean="0"/>
              <a:t>ölümü</a:t>
            </a:r>
            <a:endParaRPr lang="en-US" dirty="0" smtClean="0"/>
          </a:p>
          <a:p>
            <a:pPr marL="696913" lvl="0" indent="-282575">
              <a:buFont typeface="Wingdings" pitchFamily="2" charset="2"/>
              <a:buChar char="ü"/>
            </a:pPr>
            <a:r>
              <a:rPr lang="en-US" dirty="0" err="1" smtClean="0"/>
              <a:t>Seracılık</a:t>
            </a:r>
            <a:r>
              <a:rPr lang="en-US" dirty="0" smtClean="0"/>
              <a:t> </a:t>
            </a:r>
            <a:r>
              <a:rPr lang="en-US" dirty="0" err="1" smtClean="0"/>
              <a:t>Programı</a:t>
            </a:r>
            <a:endParaRPr lang="en-US" dirty="0" smtClean="0"/>
          </a:p>
          <a:p>
            <a:pPr marL="696913" lvl="0" indent="-282575">
              <a:buFont typeface="Wingdings" pitchFamily="2" charset="2"/>
              <a:buChar char="ü"/>
            </a:pPr>
            <a:endParaRPr lang="en-US" dirty="0" smtClean="0"/>
          </a:p>
          <a:p>
            <a:pPr marL="696913" lvl="0" indent="-282575">
              <a:buFont typeface="Wingdings" pitchFamily="2" charset="2"/>
              <a:buChar char="ü"/>
            </a:pPr>
            <a:endParaRPr lang="en-US" dirty="0" smtClean="0"/>
          </a:p>
          <a:p>
            <a:pPr lvl="0">
              <a:buFont typeface="Wingdings" pitchFamily="2" charset="2"/>
              <a:buChar char="Ø"/>
            </a:pPr>
            <a:r>
              <a:rPr lang="tr-TR" dirty="0" smtClean="0"/>
              <a:t>Mimarlık ve Şehir Planlama Bölümü</a:t>
            </a:r>
            <a:endParaRPr lang="en-US" dirty="0" smtClean="0"/>
          </a:p>
          <a:p>
            <a:pPr marL="752475" lvl="0" indent="-282575">
              <a:buFont typeface="Wingdings" pitchFamily="2" charset="2"/>
              <a:buChar char="ü"/>
            </a:pPr>
            <a:r>
              <a:rPr lang="tr-TR" dirty="0" smtClean="0"/>
              <a:t>Harita ve Kadastro Programı </a:t>
            </a:r>
            <a:endParaRPr lang="en-US" dirty="0" smtClean="0"/>
          </a:p>
        </p:txBody>
      </p:sp>
    </p:spTree>
  </p:cSld>
  <p:clrMapOvr>
    <a:masterClrMapping/>
  </p:clrMapOvr>
  <p:transition>
    <p:pull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pPr marL="111125" lvl="0" indent="358775">
              <a:buFont typeface="Wingdings" pitchFamily="2" charset="2"/>
              <a:buChar char="Ø"/>
            </a:pPr>
            <a:r>
              <a:rPr lang="en-US" dirty="0" err="1" smtClean="0"/>
              <a:t>Veterinerlik</a:t>
            </a:r>
            <a:r>
              <a:rPr lang="en-US" dirty="0" smtClean="0"/>
              <a:t> </a:t>
            </a:r>
            <a:r>
              <a:rPr lang="en-US" dirty="0" err="1" smtClean="0"/>
              <a:t>Bölümü</a:t>
            </a:r>
            <a:endParaRPr lang="en-US" dirty="0" smtClean="0"/>
          </a:p>
          <a:p>
            <a:pPr marL="457200" lvl="0" indent="12700">
              <a:buFont typeface="Wingdings" pitchFamily="2" charset="2"/>
              <a:buChar char="ü"/>
            </a:pPr>
            <a:r>
              <a:rPr lang="en-US" dirty="0" err="1" smtClean="0"/>
              <a:t>Laborant</a:t>
            </a:r>
            <a:r>
              <a:rPr lang="en-US" dirty="0" smtClean="0"/>
              <a:t> </a:t>
            </a:r>
            <a:r>
              <a:rPr lang="en-US" dirty="0" err="1" smtClean="0"/>
              <a:t>ve</a:t>
            </a:r>
            <a:r>
              <a:rPr lang="en-US" dirty="0" smtClean="0"/>
              <a:t> </a:t>
            </a:r>
            <a:r>
              <a:rPr lang="en-US" dirty="0" err="1" smtClean="0"/>
              <a:t>Veteriner</a:t>
            </a:r>
            <a:r>
              <a:rPr lang="en-US" dirty="0" smtClean="0"/>
              <a:t> </a:t>
            </a:r>
            <a:r>
              <a:rPr lang="en-US" dirty="0" err="1" smtClean="0"/>
              <a:t>Sağlık</a:t>
            </a:r>
            <a:r>
              <a:rPr lang="en-US" dirty="0" smtClean="0"/>
              <a:t> </a:t>
            </a:r>
            <a:r>
              <a:rPr lang="en-US" dirty="0" err="1" smtClean="0"/>
              <a:t>Programı</a:t>
            </a:r>
            <a:endParaRPr lang="en-US" dirty="0" smtClean="0"/>
          </a:p>
          <a:p>
            <a:pPr marL="457200" lvl="0" indent="12700">
              <a:buFont typeface="Wingdings" pitchFamily="2" charset="2"/>
              <a:buChar char="ü"/>
            </a:pPr>
            <a:endParaRPr lang="en-US" dirty="0" smtClean="0"/>
          </a:p>
          <a:p>
            <a:pPr marL="457200" lvl="0" indent="12700">
              <a:buFont typeface="Wingdings" pitchFamily="2" charset="2"/>
              <a:buChar char="ü"/>
            </a:pPr>
            <a:endParaRPr lang="en-US" dirty="0" smtClean="0"/>
          </a:p>
          <a:p>
            <a:pPr marL="111125" lvl="0" indent="358775">
              <a:buFont typeface="Wingdings" pitchFamily="2" charset="2"/>
              <a:buChar char="Ø"/>
            </a:pPr>
            <a:r>
              <a:rPr lang="en-US" dirty="0" err="1" smtClean="0"/>
              <a:t>Mülkiyet</a:t>
            </a:r>
            <a:r>
              <a:rPr lang="en-US" dirty="0" smtClean="0"/>
              <a:t> </a:t>
            </a:r>
            <a:r>
              <a:rPr lang="tr-TR" dirty="0" smtClean="0"/>
              <a:t>Koruma ve Güvenlik </a:t>
            </a:r>
            <a:r>
              <a:rPr lang="en-US" dirty="0" err="1" smtClean="0"/>
              <a:t>Bölümü</a:t>
            </a:r>
            <a:endParaRPr lang="en-US" dirty="0" smtClean="0"/>
          </a:p>
          <a:p>
            <a:pPr marL="457200" lvl="0" indent="12700">
              <a:buFont typeface="Wingdings" pitchFamily="2" charset="2"/>
              <a:buChar char="ü"/>
            </a:pPr>
            <a:r>
              <a:rPr lang="en-US" dirty="0" err="1" smtClean="0"/>
              <a:t>Iş</a:t>
            </a:r>
            <a:r>
              <a:rPr lang="en-US" dirty="0" smtClean="0"/>
              <a:t> </a:t>
            </a:r>
            <a:r>
              <a:rPr lang="en-US" dirty="0" err="1" smtClean="0"/>
              <a:t>Sağlığı</a:t>
            </a:r>
            <a:r>
              <a:rPr lang="en-US" dirty="0" smtClean="0"/>
              <a:t> </a:t>
            </a:r>
            <a:r>
              <a:rPr lang="en-US" dirty="0" err="1" smtClean="0"/>
              <a:t>ve</a:t>
            </a:r>
            <a:r>
              <a:rPr lang="en-US" dirty="0" smtClean="0"/>
              <a:t> </a:t>
            </a:r>
            <a:r>
              <a:rPr lang="en-US" dirty="0" err="1" smtClean="0"/>
              <a:t>Güvenliği</a:t>
            </a:r>
            <a:r>
              <a:rPr lang="en-US" dirty="0" smtClean="0"/>
              <a:t> </a:t>
            </a:r>
            <a:r>
              <a:rPr lang="en-US" dirty="0" err="1" smtClean="0"/>
              <a:t>Programı</a:t>
            </a:r>
            <a:endParaRPr lang="en-US" dirty="0" smtClean="0"/>
          </a:p>
          <a:p>
            <a:pPr marL="457200" lvl="0" indent="12700">
              <a:buFont typeface="Wingdings" pitchFamily="2" charset="2"/>
              <a:buChar char="ü"/>
            </a:pPr>
            <a:r>
              <a:rPr lang="en-US" dirty="0" err="1" smtClean="0"/>
              <a:t>Özel</a:t>
            </a:r>
            <a:r>
              <a:rPr lang="en-US" dirty="0" smtClean="0"/>
              <a:t> </a:t>
            </a:r>
            <a:r>
              <a:rPr lang="en-US" dirty="0" err="1" smtClean="0"/>
              <a:t>Güvenlik</a:t>
            </a:r>
            <a:r>
              <a:rPr lang="en-US" dirty="0" smtClean="0"/>
              <a:t> </a:t>
            </a:r>
            <a:r>
              <a:rPr lang="en-US" dirty="0" err="1" smtClean="0"/>
              <a:t>ve</a:t>
            </a:r>
            <a:r>
              <a:rPr lang="en-US" dirty="0" smtClean="0"/>
              <a:t> </a:t>
            </a:r>
            <a:r>
              <a:rPr lang="en-US" dirty="0" err="1" smtClean="0"/>
              <a:t>Koruma</a:t>
            </a:r>
            <a:r>
              <a:rPr lang="en-US" dirty="0" smtClean="0"/>
              <a:t> </a:t>
            </a:r>
            <a:r>
              <a:rPr lang="en-US" dirty="0" err="1" smtClean="0"/>
              <a:t>Programı</a:t>
            </a:r>
            <a:endParaRPr lang="tr-TR" dirty="0" smtClean="0"/>
          </a:p>
          <a:p>
            <a:pPr marL="457200" lvl="0" indent="12700">
              <a:buFont typeface="Wingdings" pitchFamily="2" charset="2"/>
              <a:buChar char="ü"/>
            </a:pPr>
            <a:endParaRPr lang="tr-TR" dirty="0" smtClean="0"/>
          </a:p>
          <a:p>
            <a:endParaRPr lang="tr-TR" dirty="0"/>
          </a:p>
        </p:txBody>
      </p:sp>
    </p:spTree>
  </p:cSld>
  <p:clrMapOvr>
    <a:masterClrMapping/>
  </p:clrMapOvr>
  <p:transition>
    <p:pull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en-US" b="1" dirty="0" err="1" smtClean="0"/>
              <a:t>Akademik</a:t>
            </a:r>
            <a:r>
              <a:rPr lang="en-US" b="1" dirty="0" smtClean="0"/>
              <a:t> </a:t>
            </a:r>
            <a:r>
              <a:rPr lang="en-US" b="1" dirty="0" err="1" smtClean="0"/>
              <a:t>Personelimiz</a:t>
            </a:r>
            <a:endParaRPr lang="tr-TR" b="1" dirty="0"/>
          </a:p>
        </p:txBody>
      </p:sp>
      <p:sp>
        <p:nvSpPr>
          <p:cNvPr id="3" name="2 İçerik Yer Tutucusu"/>
          <p:cNvSpPr>
            <a:spLocks noGrp="1"/>
          </p:cNvSpPr>
          <p:nvPr>
            <p:ph idx="1"/>
          </p:nvPr>
        </p:nvSpPr>
        <p:spPr/>
        <p:txBody>
          <a:bodyPr>
            <a:normAutofit/>
          </a:bodyPr>
          <a:lstStyle/>
          <a:p>
            <a:pPr lvl="0">
              <a:buFont typeface="Wingdings" pitchFamily="2" charset="2"/>
              <a:buChar char="Ø"/>
            </a:pPr>
            <a:r>
              <a:rPr lang="tr-TR" dirty="0" smtClean="0"/>
              <a:t>Yrd. Doç. Dr. Nurullah AKCAN (Müdür)</a:t>
            </a:r>
            <a:endParaRPr lang="en-US" dirty="0" smtClean="0"/>
          </a:p>
          <a:p>
            <a:pPr>
              <a:buFont typeface="Wingdings" pitchFamily="2" charset="2"/>
              <a:buChar char="Ø"/>
            </a:pPr>
            <a:r>
              <a:rPr lang="tr-TR" dirty="0" err="1" smtClean="0"/>
              <a:t>Öğr</a:t>
            </a:r>
            <a:r>
              <a:rPr lang="tr-TR" dirty="0" smtClean="0"/>
              <a:t>. Gör. Zehra SEVİM (Müdür Yrd.)</a:t>
            </a:r>
          </a:p>
          <a:p>
            <a:pPr>
              <a:buFont typeface="Wingdings" pitchFamily="2" charset="2"/>
              <a:buChar char="Ø"/>
            </a:pPr>
            <a:r>
              <a:rPr lang="tr-TR" dirty="0" err="1" smtClean="0"/>
              <a:t>Öğr</a:t>
            </a:r>
            <a:r>
              <a:rPr lang="tr-TR" dirty="0" smtClean="0"/>
              <a:t>. Gör. Bedrettin VAROL</a:t>
            </a:r>
          </a:p>
          <a:p>
            <a:pPr>
              <a:buFont typeface="Wingdings" pitchFamily="2" charset="2"/>
              <a:buChar char="Ø"/>
            </a:pPr>
            <a:r>
              <a:rPr lang="tr-TR" dirty="0" err="1" smtClean="0"/>
              <a:t>Öğr</a:t>
            </a:r>
            <a:r>
              <a:rPr lang="tr-TR" dirty="0" smtClean="0"/>
              <a:t>. Gör. Yahya AKTU</a:t>
            </a:r>
            <a:endParaRPr lang="en-US" dirty="0" smtClean="0"/>
          </a:p>
          <a:p>
            <a:pPr lvl="0">
              <a:buFont typeface="Wingdings" pitchFamily="2" charset="2"/>
              <a:buChar char="Ø"/>
            </a:pPr>
            <a:r>
              <a:rPr lang="tr-TR" dirty="0" err="1" smtClean="0"/>
              <a:t>Öğr</a:t>
            </a:r>
            <a:r>
              <a:rPr lang="tr-TR" dirty="0" smtClean="0"/>
              <a:t>. Gör. Sema ÇAKIR ÖNGÖREN</a:t>
            </a:r>
            <a:endParaRPr lang="en-US" dirty="0" smtClean="0"/>
          </a:p>
          <a:p>
            <a:pPr lvl="0">
              <a:buFont typeface="Wingdings" pitchFamily="2" charset="2"/>
              <a:buChar char="Ø"/>
            </a:pPr>
            <a:r>
              <a:rPr lang="en-US" dirty="0" err="1" smtClean="0"/>
              <a:t>Öğr</a:t>
            </a:r>
            <a:r>
              <a:rPr lang="en-US" dirty="0" smtClean="0"/>
              <a:t>. </a:t>
            </a:r>
            <a:r>
              <a:rPr lang="en-US" dirty="0" err="1" smtClean="0"/>
              <a:t>Gör</a:t>
            </a:r>
            <a:r>
              <a:rPr lang="en-US" dirty="0" smtClean="0"/>
              <a:t>. </a:t>
            </a:r>
            <a:r>
              <a:rPr lang="en-US" dirty="0" err="1" smtClean="0"/>
              <a:t>Sipan</a:t>
            </a:r>
            <a:r>
              <a:rPr lang="en-US" dirty="0" smtClean="0"/>
              <a:t> SOYSAL</a:t>
            </a:r>
          </a:p>
          <a:p>
            <a:pPr lvl="0">
              <a:buFont typeface="Wingdings" pitchFamily="2" charset="2"/>
              <a:buChar char="Ø"/>
            </a:pPr>
            <a:r>
              <a:rPr lang="en-US" dirty="0" err="1" smtClean="0"/>
              <a:t>Öğr</a:t>
            </a:r>
            <a:r>
              <a:rPr lang="en-US" dirty="0" smtClean="0"/>
              <a:t>. </a:t>
            </a:r>
            <a:r>
              <a:rPr lang="en-US" dirty="0" err="1" smtClean="0"/>
              <a:t>Gör</a:t>
            </a:r>
            <a:r>
              <a:rPr lang="en-US" dirty="0" smtClean="0"/>
              <a:t>. </a:t>
            </a:r>
            <a:r>
              <a:rPr lang="en-US" dirty="0" err="1" smtClean="0"/>
              <a:t>Mesut</a:t>
            </a:r>
            <a:r>
              <a:rPr lang="en-US" dirty="0" smtClean="0"/>
              <a:t> SIRRI</a:t>
            </a:r>
          </a:p>
          <a:p>
            <a:pPr lvl="0">
              <a:buFont typeface="Wingdings" pitchFamily="2" charset="2"/>
              <a:buChar char="Ø"/>
            </a:pPr>
            <a:r>
              <a:rPr lang="tr-TR" dirty="0" err="1" smtClean="0"/>
              <a:t>Öğr</a:t>
            </a:r>
            <a:r>
              <a:rPr lang="tr-TR" dirty="0" smtClean="0"/>
              <a:t>. Gör. Yunus YOLBAŞ</a:t>
            </a:r>
            <a:endParaRPr lang="en-US" dirty="0" smtClean="0"/>
          </a:p>
          <a:p>
            <a:pPr>
              <a:buFont typeface="Wingdings" pitchFamily="2" charset="2"/>
              <a:buChar char="Ø"/>
            </a:pPr>
            <a:endParaRPr lang="tr-TR" dirty="0"/>
          </a:p>
        </p:txBody>
      </p:sp>
    </p:spTree>
  </p:cSld>
  <p:clrMapOvr>
    <a:masterClrMapping/>
  </p:clrMapOvr>
  <p:transition>
    <p:pull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Dersliklerimiz</a:t>
            </a:r>
            <a:endParaRPr lang="tr-TR" b="1" dirty="0"/>
          </a:p>
        </p:txBody>
      </p:sp>
      <p:sp>
        <p:nvSpPr>
          <p:cNvPr id="3" name="2 İçerik Yer Tutucusu"/>
          <p:cNvSpPr>
            <a:spLocks noGrp="1"/>
          </p:cNvSpPr>
          <p:nvPr>
            <p:ph idx="1"/>
          </p:nvPr>
        </p:nvSpPr>
        <p:spPr/>
        <p:txBody>
          <a:bodyPr/>
          <a:lstStyle/>
          <a:p>
            <a:pPr>
              <a:buNone/>
            </a:pPr>
            <a:endParaRPr lang="tr-TR" dirty="0"/>
          </a:p>
        </p:txBody>
      </p:sp>
      <p:pic>
        <p:nvPicPr>
          <p:cNvPr id="4" name="Picture 2" descr="C:\Users\Fener\Desktop\Tanıtım Foto\photoss\DSC01426.JPG"/>
          <p:cNvPicPr>
            <a:picLocks noChangeAspect="1" noChangeArrowheads="1"/>
          </p:cNvPicPr>
          <p:nvPr/>
        </p:nvPicPr>
        <p:blipFill>
          <a:blip r:embed="rId2" cstate="print"/>
          <a:srcRect/>
          <a:stretch>
            <a:fillRect/>
          </a:stretch>
        </p:blipFill>
        <p:spPr bwMode="auto">
          <a:xfrm>
            <a:off x="0" y="1340768"/>
            <a:ext cx="9144000" cy="5517232"/>
          </a:xfrm>
          <a:prstGeom prst="rect">
            <a:avLst/>
          </a:prstGeom>
          <a:noFill/>
        </p:spPr>
      </p:pic>
    </p:spTree>
  </p:cSld>
  <p:clrMapOvr>
    <a:masterClrMapping/>
  </p:clrMapOvr>
  <p:transition>
    <p:pull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Dersliklerimiz</a:t>
            </a:r>
            <a:endParaRPr lang="tr-TR" b="1" dirty="0"/>
          </a:p>
        </p:txBody>
      </p:sp>
      <p:pic>
        <p:nvPicPr>
          <p:cNvPr id="3074" name="Picture 2" descr="C:\Users\Fener\Desktop\Tanıtım Foto\photoss\DSC0143.jpg"/>
          <p:cNvPicPr>
            <a:picLocks noGrp="1" noChangeAspect="1" noChangeArrowheads="1"/>
          </p:cNvPicPr>
          <p:nvPr>
            <p:ph idx="1"/>
          </p:nvPr>
        </p:nvPicPr>
        <p:blipFill>
          <a:blip r:embed="rId2" cstate="print"/>
          <a:srcRect/>
          <a:stretch>
            <a:fillRect/>
          </a:stretch>
        </p:blipFill>
        <p:spPr bwMode="auto">
          <a:xfrm>
            <a:off x="0" y="1447800"/>
            <a:ext cx="9144000" cy="5410200"/>
          </a:xfrm>
          <a:prstGeom prst="rect">
            <a:avLst/>
          </a:prstGeom>
          <a:noFill/>
        </p:spPr>
      </p:pic>
    </p:spTree>
  </p:cSld>
  <p:clrMapOvr>
    <a:masterClrMapping/>
  </p:clrMapOvr>
  <p:transition>
    <p:pull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Bilgisayar</a:t>
            </a:r>
            <a:r>
              <a:rPr lang="en-US" b="1" dirty="0" smtClean="0"/>
              <a:t> </a:t>
            </a:r>
            <a:r>
              <a:rPr lang="en-US" b="1" dirty="0" err="1" smtClean="0"/>
              <a:t>Laboratuarımız</a:t>
            </a:r>
            <a:endParaRPr lang="tr-TR" b="1" dirty="0"/>
          </a:p>
        </p:txBody>
      </p:sp>
      <p:pic>
        <p:nvPicPr>
          <p:cNvPr id="4098" name="Picture 2" descr="C:\Users\Fener\Desktop\Tanıtım Foto\Resim 012.jpg"/>
          <p:cNvPicPr>
            <a:picLocks noGrp="1" noChangeAspect="1" noChangeArrowheads="1"/>
          </p:cNvPicPr>
          <p:nvPr>
            <p:ph idx="1"/>
          </p:nvPr>
        </p:nvPicPr>
        <p:blipFill>
          <a:blip r:embed="rId2" cstate="print"/>
          <a:stretch>
            <a:fillRect/>
          </a:stretch>
        </p:blipFill>
        <p:spPr bwMode="auto">
          <a:xfrm>
            <a:off x="0" y="1882774"/>
            <a:ext cx="9143999" cy="4975225"/>
          </a:xfrm>
          <a:prstGeom prst="rect">
            <a:avLst/>
          </a:prstGeom>
          <a:noFill/>
        </p:spPr>
      </p:pic>
    </p:spTree>
  </p:cSld>
  <p:clrMapOvr>
    <a:masterClrMapping/>
  </p:clrMapOvr>
  <p:transition>
    <p:pull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pPr algn="ctr"/>
            <a:r>
              <a:rPr lang="en-US" dirty="0" smtClean="0"/>
              <a:t/>
            </a:r>
            <a:br>
              <a:rPr lang="en-US" dirty="0" smtClean="0"/>
            </a:br>
            <a:r>
              <a:rPr lang="en-US" b="1" dirty="0" smtClean="0"/>
              <a:t>B</a:t>
            </a:r>
            <a:r>
              <a:rPr lang="tr-TR" b="1" dirty="0" err="1" smtClean="0"/>
              <a:t>ilgisayar</a:t>
            </a:r>
            <a:r>
              <a:rPr lang="tr-TR" b="1" dirty="0" smtClean="0"/>
              <a:t> </a:t>
            </a:r>
            <a:r>
              <a:rPr lang="en-US" b="1" dirty="0" smtClean="0"/>
              <a:t>L</a:t>
            </a:r>
            <a:r>
              <a:rPr lang="tr-TR" b="1" dirty="0" err="1" smtClean="0"/>
              <a:t>aboratuarı</a:t>
            </a:r>
            <a:r>
              <a:rPr lang="en-US" b="1" dirty="0" err="1" smtClean="0"/>
              <a:t>mız</a:t>
            </a:r>
            <a:r>
              <a:rPr lang="tr-TR" b="1" dirty="0" smtClean="0"/>
              <a:t> </a:t>
            </a:r>
            <a:r>
              <a:rPr lang="tr-TR" dirty="0" smtClean="0"/>
              <a:t/>
            </a:r>
            <a:br>
              <a:rPr lang="tr-TR" dirty="0" smtClean="0"/>
            </a:br>
            <a:endParaRPr lang="tr-TR" dirty="0"/>
          </a:p>
        </p:txBody>
      </p:sp>
      <p:pic>
        <p:nvPicPr>
          <p:cNvPr id="1026" name="Picture 2" descr="C:\Users\Fener\Desktop\m\IMG-20140505-WA0005.jpg"/>
          <p:cNvPicPr>
            <a:picLocks noGrp="1" noChangeAspect="1" noChangeArrowheads="1"/>
          </p:cNvPicPr>
          <p:nvPr>
            <p:ph idx="1"/>
          </p:nvPr>
        </p:nvPicPr>
        <p:blipFill>
          <a:blip r:embed="rId2" cstate="print"/>
          <a:srcRect/>
          <a:stretch>
            <a:fillRect/>
          </a:stretch>
        </p:blipFill>
        <p:spPr bwMode="auto">
          <a:xfrm>
            <a:off x="0" y="1484784"/>
            <a:ext cx="9144000" cy="5373216"/>
          </a:xfrm>
          <a:prstGeom prst="rect">
            <a:avLst/>
          </a:prstGeom>
          <a:noFill/>
        </p:spPr>
      </p:pic>
    </p:spTree>
  </p:cSld>
  <p:clrMapOvr>
    <a:masterClrMapping/>
  </p:clrMapOvr>
  <p:transition>
    <p:pull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pPr algn="ctr"/>
            <a:r>
              <a:rPr lang="en-US" dirty="0" smtClean="0"/>
              <a:t/>
            </a:r>
            <a:br>
              <a:rPr lang="en-US" dirty="0" smtClean="0"/>
            </a:br>
            <a:r>
              <a:rPr lang="en-US" b="1" dirty="0" smtClean="0"/>
              <a:t>K</a:t>
            </a:r>
            <a:r>
              <a:rPr lang="tr-TR" b="1" dirty="0" err="1" smtClean="0"/>
              <a:t>ütüphane</a:t>
            </a:r>
            <a:r>
              <a:rPr lang="en-US" b="1" dirty="0" err="1" smtClean="0"/>
              <a:t>miz</a:t>
            </a:r>
            <a:r>
              <a:rPr lang="tr-TR" b="1" dirty="0" smtClean="0"/>
              <a:t> </a:t>
            </a:r>
            <a:br>
              <a:rPr lang="tr-TR" b="1" dirty="0" smtClean="0"/>
            </a:br>
            <a:endParaRPr lang="tr-TR" b="1" dirty="0"/>
          </a:p>
        </p:txBody>
      </p:sp>
      <p:sp>
        <p:nvSpPr>
          <p:cNvPr id="3" name="2 İçerik Yer Tutucusu"/>
          <p:cNvSpPr>
            <a:spLocks noGrp="1"/>
          </p:cNvSpPr>
          <p:nvPr>
            <p:ph idx="1"/>
          </p:nvPr>
        </p:nvSpPr>
        <p:spPr/>
        <p:txBody>
          <a:bodyPr/>
          <a:lstStyle/>
          <a:p>
            <a:endParaRPr lang="tr-TR" dirty="0"/>
          </a:p>
        </p:txBody>
      </p:sp>
      <p:pic>
        <p:nvPicPr>
          <p:cNvPr id="5122" name="Picture 2" descr="s9w4B"/>
          <p:cNvPicPr>
            <a:picLocks noChangeAspect="1" noChangeArrowheads="1"/>
          </p:cNvPicPr>
          <p:nvPr/>
        </p:nvPicPr>
        <p:blipFill>
          <a:blip r:embed="rId2" cstate="print"/>
          <a:srcRect/>
          <a:stretch>
            <a:fillRect/>
          </a:stretch>
        </p:blipFill>
        <p:spPr bwMode="auto">
          <a:xfrm>
            <a:off x="0" y="1340768"/>
            <a:ext cx="9144000" cy="5517232"/>
          </a:xfrm>
          <a:prstGeom prst="rect">
            <a:avLst/>
          </a:prstGeom>
          <a:noFill/>
          <a:ln w="9525">
            <a:noFill/>
            <a:miter lim="800000"/>
            <a:headEnd/>
            <a:tailEnd/>
          </a:ln>
        </p:spPr>
      </p:pic>
    </p:spTree>
  </p:cSld>
  <p:clrMapOvr>
    <a:masterClrMapping/>
  </p:clrMapOvr>
  <p:transition>
    <p:pull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Kütüphanemiz</a:t>
            </a:r>
            <a:endParaRPr lang="tr-TR" b="1" dirty="0"/>
          </a:p>
        </p:txBody>
      </p:sp>
      <p:pic>
        <p:nvPicPr>
          <p:cNvPr id="2050" name="Picture 2" descr="C:\Users\Fener\Desktop\m\IMG-20140505-WA0009.jpg"/>
          <p:cNvPicPr>
            <a:picLocks noGrp="1" noChangeAspect="1" noChangeArrowheads="1"/>
          </p:cNvPicPr>
          <p:nvPr>
            <p:ph idx="1"/>
          </p:nvPr>
        </p:nvPicPr>
        <p:blipFill>
          <a:blip r:embed="rId2" cstate="print"/>
          <a:stretch>
            <a:fillRect/>
          </a:stretch>
        </p:blipFill>
        <p:spPr bwMode="auto">
          <a:xfrm>
            <a:off x="0" y="1628800"/>
            <a:ext cx="9144000" cy="5229200"/>
          </a:xfrm>
          <a:prstGeom prst="rect">
            <a:avLst/>
          </a:prstGeom>
          <a:noFill/>
        </p:spPr>
      </p:pic>
    </p:spTree>
  </p:cSld>
  <p:clrMapOvr>
    <a:masterClrMapping/>
  </p:clrMapOvr>
  <p:transition>
    <p:pull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Konferans</a:t>
            </a:r>
            <a:r>
              <a:rPr lang="en-US" b="1" dirty="0" smtClean="0"/>
              <a:t> </a:t>
            </a:r>
            <a:r>
              <a:rPr lang="en-US" b="1" dirty="0" err="1" smtClean="0"/>
              <a:t>Salonumuz</a:t>
            </a:r>
            <a:endParaRPr lang="tr-TR" b="1" dirty="0"/>
          </a:p>
        </p:txBody>
      </p:sp>
      <p:pic>
        <p:nvPicPr>
          <p:cNvPr id="5122" name="Picture 2" descr="C:\Users\Fener\Desktop\Tanıtım Foto\Resim 031.jpg"/>
          <p:cNvPicPr>
            <a:picLocks noGrp="1" noChangeAspect="1" noChangeArrowheads="1"/>
          </p:cNvPicPr>
          <p:nvPr>
            <p:ph idx="1"/>
          </p:nvPr>
        </p:nvPicPr>
        <p:blipFill>
          <a:blip r:embed="rId2" cstate="print"/>
          <a:srcRect/>
          <a:stretch>
            <a:fillRect/>
          </a:stretch>
        </p:blipFill>
        <p:spPr bwMode="auto">
          <a:xfrm>
            <a:off x="0" y="1447800"/>
            <a:ext cx="9144000" cy="5410200"/>
          </a:xfrm>
          <a:prstGeom prst="rect">
            <a:avLst/>
          </a:prstGeom>
          <a:noFill/>
        </p:spPr>
      </p:pic>
    </p:spTree>
  </p:cSld>
  <p:clrMapOvr>
    <a:masterClrMapping/>
  </p:clrMapOvr>
  <p:transition>
    <p:pull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Konferans</a:t>
            </a:r>
            <a:r>
              <a:rPr lang="en-US" b="1" dirty="0" smtClean="0"/>
              <a:t> </a:t>
            </a:r>
            <a:r>
              <a:rPr lang="en-US" b="1" dirty="0" err="1" smtClean="0"/>
              <a:t>Salonumuz</a:t>
            </a:r>
            <a:endParaRPr lang="tr-TR" b="1" dirty="0"/>
          </a:p>
        </p:txBody>
      </p:sp>
      <p:pic>
        <p:nvPicPr>
          <p:cNvPr id="1026" name="Picture 2" descr="F:\mevlana\site için yazı ve foto\20150224_150635.jpg"/>
          <p:cNvPicPr>
            <a:picLocks noGrp="1" noChangeAspect="1" noChangeArrowheads="1"/>
          </p:cNvPicPr>
          <p:nvPr>
            <p:ph idx="1"/>
          </p:nvPr>
        </p:nvPicPr>
        <p:blipFill>
          <a:blip r:embed="rId2" cstate="print"/>
          <a:stretch>
            <a:fillRect/>
          </a:stretch>
        </p:blipFill>
        <p:spPr bwMode="auto">
          <a:xfrm>
            <a:off x="0" y="1628800"/>
            <a:ext cx="9144000" cy="5229199"/>
          </a:xfrm>
          <a:prstGeom prst="rect">
            <a:avLst/>
          </a:prstGeom>
          <a:noFill/>
        </p:spPr>
      </p:pic>
    </p:spTree>
  </p:cSld>
  <p:clrMapOvr>
    <a:masterClrMapping/>
  </p:clrMapOvr>
  <p:transition>
    <p:pull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pPr algn="ctr"/>
            <a:r>
              <a:rPr lang="en-US" dirty="0" smtClean="0"/>
              <a:t/>
            </a:r>
            <a:br>
              <a:rPr lang="en-US" dirty="0" smtClean="0"/>
            </a:br>
            <a:r>
              <a:rPr lang="en-US" b="1" dirty="0" err="1" smtClean="0"/>
              <a:t>Kız</a:t>
            </a:r>
            <a:r>
              <a:rPr lang="en-US" b="1" dirty="0" smtClean="0"/>
              <a:t> </a:t>
            </a:r>
            <a:r>
              <a:rPr lang="en-US" b="1" dirty="0" err="1" smtClean="0"/>
              <a:t>Yurdumuz</a:t>
            </a:r>
            <a:r>
              <a:rPr lang="tr-TR" dirty="0" smtClean="0"/>
              <a:t/>
            </a:r>
            <a:br>
              <a:rPr lang="tr-TR" dirty="0" smtClean="0"/>
            </a:br>
            <a:endParaRPr lang="tr-TR" dirty="0"/>
          </a:p>
        </p:txBody>
      </p:sp>
      <p:pic>
        <p:nvPicPr>
          <p:cNvPr id="2050" name="Picture 2" descr="C:\Users\eruh.myo\Desktop\oklll\20150506_091633.jpg"/>
          <p:cNvPicPr>
            <a:picLocks noGrp="1" noChangeAspect="1" noChangeArrowheads="1"/>
          </p:cNvPicPr>
          <p:nvPr>
            <p:ph idx="1"/>
          </p:nvPr>
        </p:nvPicPr>
        <p:blipFill>
          <a:blip r:embed="rId2" cstate="print"/>
          <a:srcRect/>
          <a:stretch>
            <a:fillRect/>
          </a:stretch>
        </p:blipFill>
        <p:spPr bwMode="auto">
          <a:xfrm>
            <a:off x="0" y="1500174"/>
            <a:ext cx="9144000" cy="5357826"/>
          </a:xfrm>
          <a:prstGeom prst="rect">
            <a:avLst/>
          </a:prstGeom>
          <a:noFill/>
        </p:spPr>
      </p:pic>
    </p:spTree>
  </p:cSld>
  <p:clrMapOvr>
    <a:masterClrMapping/>
  </p:clrMapOvr>
  <p:transition>
    <p:pull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pPr algn="ctr"/>
            <a:r>
              <a:rPr lang="en-US" dirty="0" smtClean="0"/>
              <a:t/>
            </a:r>
            <a:br>
              <a:rPr lang="en-US" dirty="0" smtClean="0"/>
            </a:br>
            <a:r>
              <a:rPr lang="en-US" b="1" dirty="0" err="1" smtClean="0"/>
              <a:t>Erkek</a:t>
            </a:r>
            <a:r>
              <a:rPr lang="en-US" b="1" dirty="0" smtClean="0"/>
              <a:t> </a:t>
            </a:r>
            <a:r>
              <a:rPr lang="en-US" b="1" dirty="0" err="1" smtClean="0"/>
              <a:t>Yurdumuz</a:t>
            </a:r>
            <a:r>
              <a:rPr lang="tr-TR" dirty="0" smtClean="0"/>
              <a:t/>
            </a:r>
            <a:br>
              <a:rPr lang="tr-TR" dirty="0" smtClean="0"/>
            </a:br>
            <a:endParaRPr lang="tr-TR" dirty="0"/>
          </a:p>
        </p:txBody>
      </p:sp>
      <p:pic>
        <p:nvPicPr>
          <p:cNvPr id="4" name="Picture 2" descr="C:\Users\Fener\Desktop\305835_449875801753472_903941694_n.jpg"/>
          <p:cNvPicPr>
            <a:picLocks noGrp="1" noChangeAspect="1" noChangeArrowheads="1"/>
          </p:cNvPicPr>
          <p:nvPr>
            <p:ph idx="1"/>
          </p:nvPr>
        </p:nvPicPr>
        <p:blipFill>
          <a:blip r:embed="rId2" cstate="print"/>
          <a:srcRect/>
          <a:stretch>
            <a:fillRect/>
          </a:stretch>
        </p:blipFill>
        <p:spPr bwMode="auto">
          <a:xfrm>
            <a:off x="0" y="1500174"/>
            <a:ext cx="9144000" cy="5357825"/>
          </a:xfrm>
          <a:prstGeom prst="rect">
            <a:avLst/>
          </a:prstGeom>
          <a:noFill/>
        </p:spPr>
      </p:pic>
    </p:spTree>
  </p:cSld>
  <p:clrMapOvr>
    <a:masterClrMapping/>
  </p:clrMapOvr>
  <p:transition>
    <p:pull dir="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zqs54"/>
          <p:cNvPicPr>
            <a:picLocks noChangeAspect="1" noChangeArrowheads="1"/>
          </p:cNvPicPr>
          <p:nvPr/>
        </p:nvPicPr>
        <p:blipFill>
          <a:blip r:embed="rId2" cstate="print"/>
          <a:srcRect/>
          <a:stretch>
            <a:fillRect/>
          </a:stretch>
        </p:blipFill>
        <p:spPr bwMode="auto">
          <a:xfrm>
            <a:off x="0" y="1412776"/>
            <a:ext cx="9144000" cy="5400600"/>
          </a:xfrm>
          <a:prstGeom prst="rect">
            <a:avLst/>
          </a:prstGeom>
          <a:noFill/>
          <a:ln w="9525">
            <a:noFill/>
            <a:miter lim="800000"/>
            <a:headEnd/>
            <a:tailEnd/>
          </a:ln>
        </p:spPr>
      </p:pic>
      <p:sp>
        <p:nvSpPr>
          <p:cNvPr id="2" name="1 Başlık"/>
          <p:cNvSpPr>
            <a:spLocks noGrp="1"/>
          </p:cNvSpPr>
          <p:nvPr>
            <p:ph type="title"/>
          </p:nvPr>
        </p:nvSpPr>
        <p:spPr>
          <a:xfrm>
            <a:off x="251520" y="44624"/>
            <a:ext cx="8682168" cy="1143000"/>
          </a:xfrm>
        </p:spPr>
        <p:txBody>
          <a:bodyPr/>
          <a:lstStyle/>
          <a:p>
            <a:pPr algn="ctr"/>
            <a:r>
              <a:rPr lang="en-US" b="1" dirty="0" err="1" smtClean="0">
                <a:solidFill>
                  <a:srgbClr val="92D050"/>
                </a:solidFill>
              </a:rPr>
              <a:t>Yemekhanemiz</a:t>
            </a:r>
            <a:endParaRPr lang="tr-TR" b="1" dirty="0">
              <a:solidFill>
                <a:srgbClr val="92D050"/>
              </a:solidFill>
            </a:endParaRPr>
          </a:p>
        </p:txBody>
      </p:sp>
    </p:spTree>
  </p:cSld>
  <p:clrMapOvr>
    <a:masterClrMapping/>
  </p:clrMapOvr>
  <p:transition>
    <p:pull dir="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en-US" b="1" dirty="0" err="1" smtClean="0"/>
              <a:t>Eruh</a:t>
            </a:r>
            <a:r>
              <a:rPr lang="en-US" b="1" dirty="0" smtClean="0"/>
              <a:t> </a:t>
            </a:r>
            <a:r>
              <a:rPr lang="en-US" b="1" dirty="0" err="1" smtClean="0"/>
              <a:t>Meslek</a:t>
            </a:r>
            <a:r>
              <a:rPr lang="en-US" b="1" dirty="0" smtClean="0"/>
              <a:t> </a:t>
            </a:r>
            <a:r>
              <a:rPr lang="en-US" b="1" dirty="0" err="1" smtClean="0"/>
              <a:t>Yüksekokulu</a:t>
            </a:r>
            <a:endParaRPr lang="tr-TR" b="1" dirty="0"/>
          </a:p>
        </p:txBody>
      </p:sp>
      <p:pic>
        <p:nvPicPr>
          <p:cNvPr id="3074" name="Picture 2" descr="C:\Users\eruh.myo\Desktop\oklll\20150506_093410.jpg"/>
          <p:cNvPicPr>
            <a:picLocks noGrp="1" noChangeAspect="1" noChangeArrowheads="1"/>
          </p:cNvPicPr>
          <p:nvPr>
            <p:ph idx="1"/>
          </p:nvPr>
        </p:nvPicPr>
        <p:blipFill>
          <a:blip r:embed="rId2" cstate="print"/>
          <a:srcRect/>
          <a:stretch>
            <a:fillRect/>
          </a:stretch>
        </p:blipFill>
        <p:spPr bwMode="auto">
          <a:xfrm>
            <a:off x="0" y="1643050"/>
            <a:ext cx="9144000" cy="5214950"/>
          </a:xfrm>
          <a:prstGeom prst="rect">
            <a:avLst/>
          </a:prstGeom>
          <a:noFill/>
        </p:spPr>
      </p:pic>
    </p:spTree>
  </p:cSld>
  <p:clrMapOvr>
    <a:masterClrMapping/>
  </p:clrMapOvr>
  <p:transition>
    <p:pull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0" y="267494"/>
            <a:ext cx="9144000" cy="1399032"/>
          </a:xfrm>
        </p:spPr>
        <p:txBody>
          <a:bodyPr/>
          <a:lstStyle/>
          <a:p>
            <a:pPr algn="ctr"/>
            <a:r>
              <a:rPr lang="en-US" b="1" dirty="0" err="1" smtClean="0"/>
              <a:t>Eruh</a:t>
            </a:r>
            <a:r>
              <a:rPr lang="en-US" b="1" dirty="0" smtClean="0"/>
              <a:t> </a:t>
            </a:r>
            <a:r>
              <a:rPr lang="en-US" b="1" dirty="0" err="1" smtClean="0"/>
              <a:t>Meslek</a:t>
            </a:r>
            <a:r>
              <a:rPr lang="en-US" b="1" dirty="0" smtClean="0"/>
              <a:t> </a:t>
            </a:r>
            <a:r>
              <a:rPr lang="en-US" b="1" dirty="0" err="1" smtClean="0"/>
              <a:t>Yüksekokulu</a:t>
            </a:r>
            <a:endParaRPr lang="tr-TR" b="1" dirty="0"/>
          </a:p>
        </p:txBody>
      </p:sp>
      <p:pic>
        <p:nvPicPr>
          <p:cNvPr id="4" name="Picture 2" descr="C:\Users\Fener\Desktop\Tanıtım Foto\936895_120317108170962_657595088_n.jpg"/>
          <p:cNvPicPr>
            <a:picLocks noGrp="1" noChangeAspect="1" noChangeArrowheads="1"/>
          </p:cNvPicPr>
          <p:nvPr>
            <p:ph idx="1"/>
          </p:nvPr>
        </p:nvPicPr>
        <p:blipFill>
          <a:blip r:embed="rId2" cstate="print"/>
          <a:srcRect/>
          <a:stretch>
            <a:fillRect/>
          </a:stretch>
        </p:blipFill>
        <p:spPr bwMode="auto">
          <a:xfrm>
            <a:off x="0" y="1447800"/>
            <a:ext cx="9144000" cy="5410200"/>
          </a:xfrm>
          <a:prstGeom prst="rect">
            <a:avLst/>
          </a:prstGeom>
          <a:noFill/>
        </p:spPr>
      </p:pic>
    </p:spTree>
  </p:cSld>
  <p:clrMapOvr>
    <a:masterClrMapping/>
  </p:clrMapOvr>
  <p:transition>
    <p:pull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endParaRPr lang="tr-TR"/>
          </a:p>
        </p:txBody>
      </p:sp>
      <p:pic>
        <p:nvPicPr>
          <p:cNvPr id="4098" name="Picture 2" descr="C:\Users\eruh.myo\Desktop\oklll\20150506_09342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p:pull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1026" name="Picture 2" descr="G:\emyo foto\mezuniyet\11..jpg"/>
          <p:cNvPicPr>
            <a:picLocks noGrp="1" noChangeAspect="1" noChangeArrowheads="1"/>
          </p:cNvPicPr>
          <p:nvPr>
            <p:ph idx="1"/>
          </p:nvPr>
        </p:nvPicPr>
        <p:blipFill>
          <a:blip r:embed="rId2" cstate="print"/>
          <a:srcRect/>
          <a:stretch>
            <a:fillRect/>
          </a:stretch>
        </p:blipFill>
        <p:spPr bwMode="auto">
          <a:xfrm>
            <a:off x="0" y="0"/>
            <a:ext cx="9144000" cy="6857999"/>
          </a:xfrm>
          <a:prstGeom prst="rect">
            <a:avLst/>
          </a:prstGeom>
          <a:noFill/>
        </p:spPr>
      </p:pic>
    </p:spTree>
  </p:cSld>
  <p:clrMapOvr>
    <a:masterClrMapping/>
  </p:clrMapOvr>
  <p:transition>
    <p:pull dir="r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anlı">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Canlı">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Canlı">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250</TotalTime>
  <Words>690</Words>
  <Application>Microsoft Office PowerPoint</Application>
  <PresentationFormat>Ekran Gösterisi (4:3)</PresentationFormat>
  <Paragraphs>106</Paragraphs>
  <Slides>35</Slides>
  <Notes>0</Notes>
  <HiddenSlides>0</HiddenSlides>
  <MMClips>0</MMClips>
  <ScaleCrop>false</ScaleCrop>
  <HeadingPairs>
    <vt:vector size="4" baseType="variant">
      <vt:variant>
        <vt:lpstr>Tema</vt:lpstr>
      </vt:variant>
      <vt:variant>
        <vt:i4>1</vt:i4>
      </vt:variant>
      <vt:variant>
        <vt:lpstr>Slayt Başlıkları</vt:lpstr>
      </vt:variant>
      <vt:variant>
        <vt:i4>35</vt:i4>
      </vt:variant>
    </vt:vector>
  </HeadingPairs>
  <TitlesOfParts>
    <vt:vector size="36" baseType="lpstr">
      <vt:lpstr>Canlı</vt:lpstr>
      <vt:lpstr>Slayt 1</vt:lpstr>
      <vt:lpstr>Eruh Meslek Yüksekokulu</vt:lpstr>
      <vt:lpstr>Slayt 3</vt:lpstr>
      <vt:lpstr>Slayt 4</vt:lpstr>
      <vt:lpstr>Slayt 5</vt:lpstr>
      <vt:lpstr>Amacımız</vt:lpstr>
      <vt:lpstr>Vizyonumuz</vt:lpstr>
      <vt:lpstr>Misyonumuz</vt:lpstr>
      <vt:lpstr>Meslek Yüksekokulumuzda Mevcut Bölümler/Programlar </vt:lpstr>
      <vt:lpstr>  Sosyal Hizmetler Programı </vt:lpstr>
      <vt:lpstr>Slayt 11</vt:lpstr>
      <vt:lpstr>Programı Başarıyla Tamamlayanlar</vt:lpstr>
      <vt:lpstr>Organik Tarım Programı</vt:lpstr>
      <vt:lpstr>Slayt 14</vt:lpstr>
      <vt:lpstr>Programı Başarıyla Tamamlayanlar</vt:lpstr>
      <vt:lpstr>Gelecek Dönemlerde Açılacak Bölümler/Programlar </vt:lpstr>
      <vt:lpstr>Gelecek Dönemlerde Açılacak Bölümler/Programlar </vt:lpstr>
      <vt:lpstr>Slayt 18</vt:lpstr>
      <vt:lpstr>Slayt 19</vt:lpstr>
      <vt:lpstr>Akademik Personelimiz</vt:lpstr>
      <vt:lpstr>Dersliklerimiz</vt:lpstr>
      <vt:lpstr>Dersliklerimiz</vt:lpstr>
      <vt:lpstr>Bilgisayar Laboratuarımız</vt:lpstr>
      <vt:lpstr> Bilgisayar Laboratuarımız  </vt:lpstr>
      <vt:lpstr> Kütüphanemiz  </vt:lpstr>
      <vt:lpstr>Kütüphanemiz</vt:lpstr>
      <vt:lpstr>Konferans Salonumuz</vt:lpstr>
      <vt:lpstr>Konferans Salonumuz</vt:lpstr>
      <vt:lpstr> Kız Yurdumuz </vt:lpstr>
      <vt:lpstr> Erkek Yurdumuz </vt:lpstr>
      <vt:lpstr>Yemekhanemiz</vt:lpstr>
      <vt:lpstr>Eruh Meslek Yüksekokulu</vt:lpstr>
      <vt:lpstr>Eruh Meslek Yüksekokulu</vt:lpstr>
      <vt:lpstr>Slayt 34</vt:lpstr>
      <vt:lpstr>Slayt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Zehra</dc:creator>
  <cp:lastModifiedBy>lab</cp:lastModifiedBy>
  <cp:revision>37</cp:revision>
  <dcterms:created xsi:type="dcterms:W3CDTF">2014-05-04T07:57:31Z</dcterms:created>
  <dcterms:modified xsi:type="dcterms:W3CDTF">2018-06-05T11:45:12Z</dcterms:modified>
</cp:coreProperties>
</file>