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6" r:id="rId3"/>
    <p:sldId id="397" r:id="rId4"/>
    <p:sldId id="399" r:id="rId5"/>
    <p:sldId id="395" r:id="rId6"/>
    <p:sldId id="398" r:id="rId7"/>
    <p:sldId id="400" r:id="rId8"/>
    <p:sldId id="448" r:id="rId9"/>
    <p:sldId id="458" r:id="rId10"/>
    <p:sldId id="456" r:id="rId11"/>
    <p:sldId id="449" r:id="rId12"/>
    <p:sldId id="403" r:id="rId13"/>
    <p:sldId id="404" r:id="rId14"/>
    <p:sldId id="452" r:id="rId15"/>
    <p:sldId id="450" r:id="rId16"/>
    <p:sldId id="464" r:id="rId17"/>
    <p:sldId id="465" r:id="rId18"/>
    <p:sldId id="446" r:id="rId19"/>
    <p:sldId id="466" r:id="rId20"/>
    <p:sldId id="457" r:id="rId21"/>
    <p:sldId id="434" r:id="rId22"/>
    <p:sldId id="459" r:id="rId23"/>
    <p:sldId id="441" r:id="rId24"/>
    <p:sldId id="460" r:id="rId25"/>
    <p:sldId id="461" r:id="rId26"/>
    <p:sldId id="462" r:id="rId27"/>
    <p:sldId id="436" r:id="rId28"/>
    <p:sldId id="429" r:id="rId29"/>
    <p:sldId id="440" r:id="rId30"/>
    <p:sldId id="418" r:id="rId31"/>
    <p:sldId id="419" r:id="rId32"/>
    <p:sldId id="410" r:id="rId33"/>
    <p:sldId id="414" r:id="rId34"/>
    <p:sldId id="416" r:id="rId35"/>
    <p:sldId id="417" r:id="rId36"/>
    <p:sldId id="420" r:id="rId37"/>
    <p:sldId id="406" r:id="rId38"/>
    <p:sldId id="411" r:id="rId39"/>
    <p:sldId id="424" r:id="rId40"/>
    <p:sldId id="454" r:id="rId41"/>
    <p:sldId id="394" r:id="rId4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118DA2-9F07-4C2B-A27C-F561FF01310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FD50298-836A-42A7-A23E-F74D943BDA1B}">
      <dgm:prSet phldrT="[Metin]" custT="1"/>
      <dgm:spPr/>
      <dgm:t>
        <a:bodyPr/>
        <a:lstStyle/>
        <a:p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Gör. Bedrettin VAROL (Müdür)</a:t>
          </a:r>
          <a:endParaRPr lang="tr-TR" sz="1200" dirty="0"/>
        </a:p>
      </dgm:t>
    </dgm:pt>
    <dgm:pt modelId="{E99E8DDA-1647-4F57-A89F-E9E067B81149}" type="parTrans" cxnId="{6B651255-9DC4-4F84-93F8-3D2EDA9D8AA3}">
      <dgm:prSet/>
      <dgm:spPr/>
      <dgm:t>
        <a:bodyPr/>
        <a:lstStyle/>
        <a:p>
          <a:endParaRPr lang="tr-TR"/>
        </a:p>
      </dgm:t>
    </dgm:pt>
    <dgm:pt modelId="{11DF22A1-841C-4DA3-95D3-12410F54E7C7}" type="sibTrans" cxnId="{6B651255-9DC4-4F84-93F8-3D2EDA9D8AA3}">
      <dgm:prSet/>
      <dgm:spPr/>
      <dgm:t>
        <a:bodyPr/>
        <a:lstStyle/>
        <a:p>
          <a:endParaRPr lang="tr-TR"/>
        </a:p>
      </dgm:t>
    </dgm:pt>
    <dgm:pt modelId="{B2B742EA-A424-4D00-AED5-19047A228A0C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Adem AYATA (Müdür Yardımcısı)</a:t>
          </a:r>
          <a:endParaRPr lang="tr-TR" sz="1200" dirty="0"/>
        </a:p>
      </dgm:t>
    </dgm:pt>
    <dgm:pt modelId="{7D60B7BF-23F8-45A3-A781-9F35A9FB6099}" type="parTrans" cxnId="{086BC977-FF84-4F9B-97AC-A6FF89F71F02}">
      <dgm:prSet/>
      <dgm:spPr/>
      <dgm:t>
        <a:bodyPr/>
        <a:lstStyle/>
        <a:p>
          <a:endParaRPr lang="tr-TR"/>
        </a:p>
      </dgm:t>
    </dgm:pt>
    <dgm:pt modelId="{32866A7A-4684-4AAF-970D-6992A5300A47}" type="sibTrans" cxnId="{086BC977-FF84-4F9B-97AC-A6FF89F71F02}">
      <dgm:prSet/>
      <dgm:spPr/>
      <dgm:t>
        <a:bodyPr/>
        <a:lstStyle/>
        <a:p>
          <a:endParaRPr lang="tr-TR"/>
        </a:p>
      </dgm:t>
    </dgm:pt>
    <dgm:pt modelId="{1C95CC70-8870-426F-B446-DF442704A622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Yahya AKTU (Sosyal Hizmetler Bölüm Bşk)</a:t>
          </a:r>
          <a:endParaRPr lang="tr-TR" sz="1200" dirty="0"/>
        </a:p>
      </dgm:t>
    </dgm:pt>
    <dgm:pt modelId="{934DAFAE-EBCF-47D8-B7E2-33A2437BE7F2}" type="parTrans" cxnId="{3A91DF82-203C-4189-B59D-1DA2721DF11A}">
      <dgm:prSet/>
      <dgm:spPr/>
      <dgm:t>
        <a:bodyPr/>
        <a:lstStyle/>
        <a:p>
          <a:endParaRPr lang="tr-TR"/>
        </a:p>
      </dgm:t>
    </dgm:pt>
    <dgm:pt modelId="{70B2595A-0385-4E2E-9ED6-1E7C4C28B8D8}" type="sibTrans" cxnId="{3A91DF82-203C-4189-B59D-1DA2721DF11A}">
      <dgm:prSet/>
      <dgm:spPr/>
      <dgm:t>
        <a:bodyPr/>
        <a:lstStyle/>
        <a:p>
          <a:endParaRPr lang="tr-TR"/>
        </a:p>
      </dgm:t>
    </dgm:pt>
    <dgm:pt modelId="{6839548D-B23C-4A19-8E5E-0025AC14CD8B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Sema Çakır ÖNGÖREN (Organik Tarım Bölüm Bşk)</a:t>
          </a:r>
          <a:endParaRPr lang="tr-TR" sz="1200" dirty="0"/>
        </a:p>
      </dgm:t>
    </dgm:pt>
    <dgm:pt modelId="{54520E88-5F63-460A-8979-29C43C63C7F3}" type="parTrans" cxnId="{EF04C3E2-F4C3-44A5-9D1D-1475F1EC3EAA}">
      <dgm:prSet/>
      <dgm:spPr/>
      <dgm:t>
        <a:bodyPr/>
        <a:lstStyle/>
        <a:p>
          <a:endParaRPr lang="tr-TR"/>
        </a:p>
      </dgm:t>
    </dgm:pt>
    <dgm:pt modelId="{DF2A56D2-9FD4-4F1D-8BFB-615F6C090D30}" type="sibTrans" cxnId="{EF04C3E2-F4C3-44A5-9D1D-1475F1EC3EAA}">
      <dgm:prSet/>
      <dgm:spPr/>
      <dgm:t>
        <a:bodyPr/>
        <a:lstStyle/>
        <a:p>
          <a:endParaRPr lang="tr-TR"/>
        </a:p>
      </dgm:t>
    </dgm:pt>
    <dgm:pt modelId="{0D593551-7693-43BB-8A82-2B0ED1B44157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dirty="0"/>
        </a:p>
      </dgm:t>
    </dgm:pt>
    <dgm:pt modelId="{644F9015-453D-4DB2-8D47-CE6C4E5E2616}" type="parTrans" cxnId="{625F99EC-C6CE-4A36-A07B-92FBE4B72406}">
      <dgm:prSet/>
      <dgm:spPr/>
      <dgm:t>
        <a:bodyPr/>
        <a:lstStyle/>
        <a:p>
          <a:endParaRPr lang="tr-TR"/>
        </a:p>
      </dgm:t>
    </dgm:pt>
    <dgm:pt modelId="{A0209D9C-0248-4293-B856-05F23C04C414}" type="sibTrans" cxnId="{625F99EC-C6CE-4A36-A07B-92FBE4B72406}">
      <dgm:prSet/>
      <dgm:spPr/>
      <dgm:t>
        <a:bodyPr/>
        <a:lstStyle/>
        <a:p>
          <a:endParaRPr lang="tr-TR"/>
        </a:p>
      </dgm:t>
    </dgm:pt>
    <dgm:pt modelId="{CD0C3FD1-3D1A-4007-9EAA-A40C03072579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dirty="0"/>
        </a:p>
      </dgm:t>
    </dgm:pt>
    <dgm:pt modelId="{AD1941CB-D8BB-47EC-901D-8EF144940DDF}" type="parTrans" cxnId="{7735AF49-8733-49C8-A84F-4D52885AF620}">
      <dgm:prSet/>
      <dgm:spPr/>
      <dgm:t>
        <a:bodyPr/>
        <a:lstStyle/>
        <a:p>
          <a:endParaRPr lang="tr-TR"/>
        </a:p>
      </dgm:t>
    </dgm:pt>
    <dgm:pt modelId="{1143F9D8-A990-4DE8-8F44-ECF7F3DBCA79}" type="sibTrans" cxnId="{7735AF49-8733-49C8-A84F-4D52885AF620}">
      <dgm:prSet/>
      <dgm:spPr/>
      <dgm:t>
        <a:bodyPr/>
        <a:lstStyle/>
        <a:p>
          <a:endParaRPr lang="tr-TR"/>
        </a:p>
      </dgm:t>
    </dgm:pt>
    <dgm:pt modelId="{A164E8DE-B16C-463F-BBDA-083602F33F75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 Tuba BAKAN (Çocuk Gelişimi Bölüm Bşk)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dirty="0"/>
        </a:p>
      </dgm:t>
    </dgm:pt>
    <dgm:pt modelId="{865A7ACF-1D58-4748-888A-E67768CB63E0}" type="parTrans" cxnId="{3278E513-76DB-45C7-9A01-B8176EBC3BB0}">
      <dgm:prSet/>
      <dgm:spPr/>
      <dgm:t>
        <a:bodyPr/>
        <a:lstStyle/>
        <a:p>
          <a:endParaRPr lang="tr-TR"/>
        </a:p>
      </dgm:t>
    </dgm:pt>
    <dgm:pt modelId="{B1BEDAB2-519D-4EA8-82B9-85FF7D7FD972}" type="sibTrans" cxnId="{3278E513-76DB-45C7-9A01-B8176EBC3BB0}">
      <dgm:prSet/>
      <dgm:spPr/>
      <dgm:t>
        <a:bodyPr/>
        <a:lstStyle/>
        <a:p>
          <a:endParaRPr lang="tr-TR"/>
        </a:p>
      </dgm:t>
    </dgm:pt>
    <dgm:pt modelId="{76D5896B-F43E-4004-BEDC-65377896A492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dirty="0"/>
        </a:p>
      </dgm:t>
    </dgm:pt>
    <dgm:pt modelId="{0DEE56C6-F4FD-4C2F-B766-AE15174A3843}" type="parTrans" cxnId="{21CFD37F-824D-4EC1-9760-FFF7DB1F5F06}">
      <dgm:prSet/>
      <dgm:spPr/>
      <dgm:t>
        <a:bodyPr/>
        <a:lstStyle/>
        <a:p>
          <a:endParaRPr lang="tr-TR"/>
        </a:p>
      </dgm:t>
    </dgm:pt>
    <dgm:pt modelId="{30D6D0BB-16A3-4A56-877E-A0ECD8EAD337}" type="sibTrans" cxnId="{21CFD37F-824D-4EC1-9760-FFF7DB1F5F06}">
      <dgm:prSet/>
      <dgm:spPr/>
      <dgm:t>
        <a:bodyPr/>
        <a:lstStyle/>
        <a:p>
          <a:endParaRPr lang="tr-TR"/>
        </a:p>
      </dgm:t>
    </dgm:pt>
    <dgm:pt modelId="{EE2F3851-1AAE-491A-BB93-5F050CB25D6C}">
      <dgm:prSet custT="1"/>
      <dgm:spPr/>
      <dgm:t>
        <a:bodyPr/>
        <a:lstStyle/>
        <a:p>
          <a:r>
            <a:rPr lang="tr-TR" sz="1200" dirty="0" err="1" smtClean="0">
              <a:latin typeface="Gill Sans MT" panose="020B0502020104020203" pitchFamily="34" charset="0"/>
            </a:rPr>
            <a:t>Öğr</a:t>
          </a:r>
          <a:r>
            <a:rPr lang="tr-TR" sz="1200" dirty="0" smtClean="0">
              <a:latin typeface="Gill Sans MT" panose="020B0502020104020203" pitchFamily="34" charset="0"/>
            </a:rPr>
            <a:t>. Gör. </a:t>
          </a:r>
        </a:p>
        <a:p>
          <a:r>
            <a:rPr lang="tr-TR" sz="1200" dirty="0" smtClean="0">
              <a:latin typeface="Gill Sans MT" panose="020B0502020104020203" pitchFamily="34" charset="0"/>
            </a:rPr>
            <a:t>Ramazan ÇUKURLU</a:t>
          </a:r>
          <a:endParaRPr lang="tr-TR" sz="1200" dirty="0">
            <a:latin typeface="Gill Sans MT" panose="020B0502020104020203" pitchFamily="34" charset="0"/>
          </a:endParaRPr>
        </a:p>
      </dgm:t>
    </dgm:pt>
    <dgm:pt modelId="{3EB92A18-DB54-454B-B57D-671FF8F65C3F}" type="parTrans" cxnId="{93B61A34-5308-4879-B7A7-863A9D476B08}">
      <dgm:prSet/>
      <dgm:spPr/>
      <dgm:t>
        <a:bodyPr/>
        <a:lstStyle/>
        <a:p>
          <a:endParaRPr lang="tr-TR"/>
        </a:p>
      </dgm:t>
    </dgm:pt>
    <dgm:pt modelId="{04C72466-2181-46A8-9771-DBB39BFE2BBA}" type="sibTrans" cxnId="{93B61A34-5308-4879-B7A7-863A9D476B08}">
      <dgm:prSet/>
      <dgm:spPr/>
      <dgm:t>
        <a:bodyPr/>
        <a:lstStyle/>
        <a:p>
          <a:endParaRPr lang="tr-TR"/>
        </a:p>
      </dgm:t>
    </dgm:pt>
    <dgm:pt modelId="{E02801DC-90BC-4FA1-9207-FA0F37B81B31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  </a:t>
          </a:r>
        </a:p>
        <a:p>
          <a:r>
            <a:rPr lang="tr-TR" sz="1200" dirty="0" err="1" smtClean="0">
              <a:solidFill>
                <a:srgbClr val="000000"/>
              </a:solidFill>
              <a:latin typeface="Gill Sans MT"/>
            </a:rPr>
            <a:t>Sipan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SOYSAL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dirty="0"/>
        </a:p>
      </dgm:t>
    </dgm:pt>
    <dgm:pt modelId="{5BBFB9E3-42ED-4C55-AD02-92287536A072}" type="parTrans" cxnId="{487AFD46-06DF-424F-B60B-D98AD5C953FF}">
      <dgm:prSet/>
      <dgm:spPr/>
      <dgm:t>
        <a:bodyPr/>
        <a:lstStyle/>
        <a:p>
          <a:endParaRPr lang="tr-TR"/>
        </a:p>
      </dgm:t>
    </dgm:pt>
    <dgm:pt modelId="{020597F1-9782-4A90-B181-F7DBA4FB80DD}" type="sibTrans" cxnId="{487AFD46-06DF-424F-B60B-D98AD5C953FF}">
      <dgm:prSet/>
      <dgm:spPr/>
      <dgm:t>
        <a:bodyPr/>
        <a:lstStyle/>
        <a:p>
          <a:endParaRPr lang="tr-TR"/>
        </a:p>
      </dgm:t>
    </dgm:pt>
    <dgm:pt modelId="{B973AC40-33D6-4879-890B-377C8E46B710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 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Mesut SIRRI</a:t>
          </a:r>
          <a:endParaRPr lang="tr-TR" sz="1200" dirty="0"/>
        </a:p>
      </dgm:t>
    </dgm:pt>
    <dgm:pt modelId="{6CE64607-367F-4618-84AC-C2C10585A1D5}" type="parTrans" cxnId="{B2AED012-150B-4B27-B9D6-B78634BB286C}">
      <dgm:prSet/>
      <dgm:spPr/>
      <dgm:t>
        <a:bodyPr/>
        <a:lstStyle/>
        <a:p>
          <a:endParaRPr lang="tr-TR"/>
        </a:p>
      </dgm:t>
    </dgm:pt>
    <dgm:pt modelId="{FD1C0DFC-A4DB-47CB-8285-C36C7D4B1056}" type="sibTrans" cxnId="{B2AED012-150B-4B27-B9D6-B78634BB286C}">
      <dgm:prSet/>
      <dgm:spPr/>
      <dgm:t>
        <a:bodyPr/>
        <a:lstStyle/>
        <a:p>
          <a:endParaRPr lang="tr-TR"/>
        </a:p>
      </dgm:t>
    </dgm:pt>
    <dgm:pt modelId="{8A2C54EC-EDB0-4BCE-8CAF-AB0C42C8759E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Yahya NAS</a:t>
          </a:r>
          <a:endParaRPr lang="tr-TR" sz="1200" dirty="0"/>
        </a:p>
      </dgm:t>
    </dgm:pt>
    <dgm:pt modelId="{C7EA8253-9FA8-4BC8-A94B-2F737724C4E6}" type="parTrans" cxnId="{806C864C-BF41-4A32-9066-495831D31DBB}">
      <dgm:prSet/>
      <dgm:spPr/>
      <dgm:t>
        <a:bodyPr/>
        <a:lstStyle/>
        <a:p>
          <a:endParaRPr lang="tr-TR"/>
        </a:p>
      </dgm:t>
    </dgm:pt>
    <dgm:pt modelId="{BD7B2B38-CCDC-49B2-9200-55E54E6901F9}" type="sibTrans" cxnId="{806C864C-BF41-4A32-9066-495831D31DBB}">
      <dgm:prSet/>
      <dgm:spPr/>
      <dgm:t>
        <a:bodyPr/>
        <a:lstStyle/>
        <a:p>
          <a:endParaRPr lang="tr-TR"/>
        </a:p>
      </dgm:t>
    </dgm:pt>
    <dgm:pt modelId="{CB255DFD-2888-4364-B0D8-C74C7D8BFD66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Meryem ÖZER DİLMEN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dirty="0"/>
        </a:p>
      </dgm:t>
    </dgm:pt>
    <dgm:pt modelId="{AED364C3-16CB-488B-9425-A14B7EAD5BD2}" type="parTrans" cxnId="{F575B6E0-AC20-462E-9B5C-4EE017476B28}">
      <dgm:prSet/>
      <dgm:spPr/>
      <dgm:t>
        <a:bodyPr/>
        <a:lstStyle/>
        <a:p>
          <a:endParaRPr lang="tr-TR"/>
        </a:p>
      </dgm:t>
    </dgm:pt>
    <dgm:pt modelId="{2E569A02-80D0-4DEF-9A6D-BEC6AAADF158}" type="sibTrans" cxnId="{F575B6E0-AC20-462E-9B5C-4EE017476B28}">
      <dgm:prSet/>
      <dgm:spPr/>
      <dgm:t>
        <a:bodyPr/>
        <a:lstStyle/>
        <a:p>
          <a:endParaRPr lang="tr-TR"/>
        </a:p>
      </dgm:t>
    </dgm:pt>
    <dgm:pt modelId="{E9457769-2187-411B-AC96-77CC2AB9DEDF}" type="pres">
      <dgm:prSet presAssocID="{3E118DA2-9F07-4C2B-A27C-F561FF01310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3E91E7BA-3286-4BBB-87DE-125734751B18}" type="pres">
      <dgm:prSet presAssocID="{0FD50298-836A-42A7-A23E-F74D943BDA1B}" presName="hierRoot1" presStyleCnt="0"/>
      <dgm:spPr/>
    </dgm:pt>
    <dgm:pt modelId="{63346327-3B1D-479A-B81F-D8915A7E3F8E}" type="pres">
      <dgm:prSet presAssocID="{0FD50298-836A-42A7-A23E-F74D943BDA1B}" presName="composite" presStyleCnt="0"/>
      <dgm:spPr/>
    </dgm:pt>
    <dgm:pt modelId="{4831FB20-65D9-4857-9F35-33028CB32BE3}" type="pres">
      <dgm:prSet presAssocID="{0FD50298-836A-42A7-A23E-F74D943BDA1B}" presName="background" presStyleLbl="node0" presStyleIdx="0" presStyleCnt="1"/>
      <dgm:spPr/>
    </dgm:pt>
    <dgm:pt modelId="{7E49C31C-F2B0-40EA-9355-DB9E6FAB02C2}" type="pres">
      <dgm:prSet presAssocID="{0FD50298-836A-42A7-A23E-F74D943BDA1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6E3CDED-53ED-48B0-9B26-CE991B746504}" type="pres">
      <dgm:prSet presAssocID="{0FD50298-836A-42A7-A23E-F74D943BDA1B}" presName="hierChild2" presStyleCnt="0"/>
      <dgm:spPr/>
    </dgm:pt>
    <dgm:pt modelId="{06536724-AA62-4D84-9D3F-D84955C592D0}" type="pres">
      <dgm:prSet presAssocID="{7D60B7BF-23F8-45A3-A781-9F35A9FB6099}" presName="Name10" presStyleLbl="parChTrans1D2" presStyleIdx="0" presStyleCnt="2"/>
      <dgm:spPr/>
      <dgm:t>
        <a:bodyPr/>
        <a:lstStyle/>
        <a:p>
          <a:endParaRPr lang="tr-TR"/>
        </a:p>
      </dgm:t>
    </dgm:pt>
    <dgm:pt modelId="{135DF17B-F204-4F4D-8EA9-B176C0BA83E5}" type="pres">
      <dgm:prSet presAssocID="{B2B742EA-A424-4D00-AED5-19047A228A0C}" presName="hierRoot2" presStyleCnt="0"/>
      <dgm:spPr/>
    </dgm:pt>
    <dgm:pt modelId="{23E314A1-8C92-4F22-A58C-D379A780BCFC}" type="pres">
      <dgm:prSet presAssocID="{B2B742EA-A424-4D00-AED5-19047A228A0C}" presName="composite2" presStyleCnt="0"/>
      <dgm:spPr/>
    </dgm:pt>
    <dgm:pt modelId="{F3B2D8B4-653A-4E3D-800E-952289D4E4E9}" type="pres">
      <dgm:prSet presAssocID="{B2B742EA-A424-4D00-AED5-19047A228A0C}" presName="background2" presStyleLbl="node2" presStyleIdx="0" presStyleCnt="2"/>
      <dgm:spPr/>
    </dgm:pt>
    <dgm:pt modelId="{B9A97CDC-8C4A-44EB-9F13-DFDFCDCD77B1}" type="pres">
      <dgm:prSet presAssocID="{B2B742EA-A424-4D00-AED5-19047A228A0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DFA8319-5A94-4854-AE3C-0309CCC5B7A5}" type="pres">
      <dgm:prSet presAssocID="{B2B742EA-A424-4D00-AED5-19047A228A0C}" presName="hierChild3" presStyleCnt="0"/>
      <dgm:spPr/>
    </dgm:pt>
    <dgm:pt modelId="{80DB8D51-8A5D-4A84-BC39-E78F859ED0B3}" type="pres">
      <dgm:prSet presAssocID="{934DAFAE-EBCF-47D8-B7E2-33A2437BE7F2}" presName="Name17" presStyleLbl="parChTrans1D3" presStyleIdx="0" presStyleCnt="6"/>
      <dgm:spPr/>
      <dgm:t>
        <a:bodyPr/>
        <a:lstStyle/>
        <a:p>
          <a:endParaRPr lang="tr-TR"/>
        </a:p>
      </dgm:t>
    </dgm:pt>
    <dgm:pt modelId="{853BAF68-78DC-4C65-9653-C9E0919640EE}" type="pres">
      <dgm:prSet presAssocID="{1C95CC70-8870-426F-B446-DF442704A622}" presName="hierRoot3" presStyleCnt="0"/>
      <dgm:spPr/>
    </dgm:pt>
    <dgm:pt modelId="{5A9DE466-FB52-4E0A-AEBD-A73458E22682}" type="pres">
      <dgm:prSet presAssocID="{1C95CC70-8870-426F-B446-DF442704A622}" presName="composite3" presStyleCnt="0"/>
      <dgm:spPr/>
    </dgm:pt>
    <dgm:pt modelId="{6DD5CCB5-A92A-4242-8946-452580673F62}" type="pres">
      <dgm:prSet presAssocID="{1C95CC70-8870-426F-B446-DF442704A622}" presName="background3" presStyleLbl="node3" presStyleIdx="0" presStyleCnt="6"/>
      <dgm:spPr/>
      <dgm:t>
        <a:bodyPr/>
        <a:lstStyle/>
        <a:p>
          <a:endParaRPr lang="tr-TR"/>
        </a:p>
      </dgm:t>
    </dgm:pt>
    <dgm:pt modelId="{1921DA69-DF16-43A0-BF91-8A371118DC8C}" type="pres">
      <dgm:prSet presAssocID="{1C95CC70-8870-426F-B446-DF442704A622}" presName="text3" presStyleLbl="fgAcc3" presStyleIdx="0" presStyleCnt="6" custScaleY="139547" custLinFactNeighborX="-3021" custLinFactNeighborY="-798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B0CA8A3-91F9-4903-A70E-608331E083D5}" type="pres">
      <dgm:prSet presAssocID="{1C95CC70-8870-426F-B446-DF442704A622}" presName="hierChild4" presStyleCnt="0"/>
      <dgm:spPr/>
    </dgm:pt>
    <dgm:pt modelId="{9486A083-B9A2-4ECE-A7B4-8743C7FF4C72}" type="pres">
      <dgm:prSet presAssocID="{54520E88-5F63-460A-8979-29C43C63C7F3}" presName="Name17" presStyleLbl="parChTrans1D3" presStyleIdx="1" presStyleCnt="6"/>
      <dgm:spPr/>
      <dgm:t>
        <a:bodyPr/>
        <a:lstStyle/>
        <a:p>
          <a:endParaRPr lang="tr-TR"/>
        </a:p>
      </dgm:t>
    </dgm:pt>
    <dgm:pt modelId="{97C1C6E3-6BE3-4D65-B77C-B90C51DE3A3A}" type="pres">
      <dgm:prSet presAssocID="{6839548D-B23C-4A19-8E5E-0025AC14CD8B}" presName="hierRoot3" presStyleCnt="0"/>
      <dgm:spPr/>
    </dgm:pt>
    <dgm:pt modelId="{B7C717D0-5306-427A-908E-50BE9B4CF4E8}" type="pres">
      <dgm:prSet presAssocID="{6839548D-B23C-4A19-8E5E-0025AC14CD8B}" presName="composite3" presStyleCnt="0"/>
      <dgm:spPr/>
    </dgm:pt>
    <dgm:pt modelId="{67BB07F3-4ED0-42CF-A13D-37E0DDFFA36E}" type="pres">
      <dgm:prSet presAssocID="{6839548D-B23C-4A19-8E5E-0025AC14CD8B}" presName="background3" presStyleLbl="node3" presStyleIdx="1" presStyleCnt="6"/>
      <dgm:spPr/>
    </dgm:pt>
    <dgm:pt modelId="{039DA05C-DA76-4966-BF7C-8076183C2EC5}" type="pres">
      <dgm:prSet presAssocID="{6839548D-B23C-4A19-8E5E-0025AC14CD8B}" presName="text3" presStyleLbl="fgAcc3" presStyleIdx="1" presStyleCnt="6" custScaleY="139912" custLinFactNeighborX="4409" custLinFactNeighborY="173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5C0D1F1-982D-43BC-9983-2D59A41F58CE}" type="pres">
      <dgm:prSet presAssocID="{6839548D-B23C-4A19-8E5E-0025AC14CD8B}" presName="hierChild4" presStyleCnt="0"/>
      <dgm:spPr/>
    </dgm:pt>
    <dgm:pt modelId="{EDD75FD2-641D-4A50-AEC9-BCE7C9B4D9B4}" type="pres">
      <dgm:prSet presAssocID="{5BBFB9E3-42ED-4C55-AD02-92287536A072}" presName="Name23" presStyleLbl="parChTrans1D4" presStyleIdx="0" presStyleCnt="4"/>
      <dgm:spPr/>
      <dgm:t>
        <a:bodyPr/>
        <a:lstStyle/>
        <a:p>
          <a:endParaRPr lang="tr-TR"/>
        </a:p>
      </dgm:t>
    </dgm:pt>
    <dgm:pt modelId="{55BFD3D9-02DC-440A-A9A7-F9BD398158AE}" type="pres">
      <dgm:prSet presAssocID="{E02801DC-90BC-4FA1-9207-FA0F37B81B31}" presName="hierRoot4" presStyleCnt="0"/>
      <dgm:spPr/>
    </dgm:pt>
    <dgm:pt modelId="{61198D74-A516-46C6-802E-3EE11821ADCC}" type="pres">
      <dgm:prSet presAssocID="{E02801DC-90BC-4FA1-9207-FA0F37B81B31}" presName="composite4" presStyleCnt="0"/>
      <dgm:spPr/>
    </dgm:pt>
    <dgm:pt modelId="{D83B9E1D-0733-4EE2-8A11-A09C0723E0AB}" type="pres">
      <dgm:prSet presAssocID="{E02801DC-90BC-4FA1-9207-FA0F37B81B31}" presName="background4" presStyleLbl="node4" presStyleIdx="0" presStyleCnt="4"/>
      <dgm:spPr/>
    </dgm:pt>
    <dgm:pt modelId="{B256E3CA-4C6B-474C-8682-4BABE6CDFF08}" type="pres">
      <dgm:prSet presAssocID="{E02801DC-90BC-4FA1-9207-FA0F37B81B31}" presName="text4" presStyleLbl="fgAcc4" presStyleIdx="0" presStyleCnt="4" custScaleY="10852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52175C5-F368-44DE-B451-B7A4C40AB550}" type="pres">
      <dgm:prSet presAssocID="{E02801DC-90BC-4FA1-9207-FA0F37B81B31}" presName="hierChild5" presStyleCnt="0"/>
      <dgm:spPr/>
    </dgm:pt>
    <dgm:pt modelId="{DB2AF564-5190-4417-803E-EB51CDC4C917}" type="pres">
      <dgm:prSet presAssocID="{AD1941CB-D8BB-47EC-901D-8EF144940DDF}" presName="Name17" presStyleLbl="parChTrans1D3" presStyleIdx="2" presStyleCnt="6"/>
      <dgm:spPr/>
      <dgm:t>
        <a:bodyPr/>
        <a:lstStyle/>
        <a:p>
          <a:endParaRPr lang="tr-TR"/>
        </a:p>
      </dgm:t>
    </dgm:pt>
    <dgm:pt modelId="{C4A163C4-58DB-4F11-8D07-A1A802B6FC57}" type="pres">
      <dgm:prSet presAssocID="{CD0C3FD1-3D1A-4007-9EAA-A40C03072579}" presName="hierRoot3" presStyleCnt="0"/>
      <dgm:spPr/>
    </dgm:pt>
    <dgm:pt modelId="{30BB03C9-FD35-417B-ABB5-1D60D971BF87}" type="pres">
      <dgm:prSet presAssocID="{CD0C3FD1-3D1A-4007-9EAA-A40C03072579}" presName="composite3" presStyleCnt="0"/>
      <dgm:spPr/>
    </dgm:pt>
    <dgm:pt modelId="{ACA3A95F-CA1B-4A86-B48C-E0B828311132}" type="pres">
      <dgm:prSet presAssocID="{CD0C3FD1-3D1A-4007-9EAA-A40C03072579}" presName="background3" presStyleLbl="node3" presStyleIdx="2" presStyleCnt="6"/>
      <dgm:spPr/>
    </dgm:pt>
    <dgm:pt modelId="{FD703240-78B0-4914-B5F7-24E1D9E2391C}" type="pres">
      <dgm:prSet presAssocID="{CD0C3FD1-3D1A-4007-9EAA-A40C03072579}" presName="text3" presStyleLbl="fgAcc3" presStyleIdx="2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F410C7C-7C0C-4DC2-8964-64F2246B0874}" type="pres">
      <dgm:prSet presAssocID="{CD0C3FD1-3D1A-4007-9EAA-A40C03072579}" presName="hierChild4" presStyleCnt="0"/>
      <dgm:spPr/>
    </dgm:pt>
    <dgm:pt modelId="{13CF2612-FA72-45F4-8C09-24B0C69C8266}" type="pres">
      <dgm:prSet presAssocID="{6CE64607-367F-4618-84AC-C2C10585A1D5}" presName="Name23" presStyleLbl="parChTrans1D4" presStyleIdx="1" presStyleCnt="4"/>
      <dgm:spPr/>
      <dgm:t>
        <a:bodyPr/>
        <a:lstStyle/>
        <a:p>
          <a:endParaRPr lang="tr-TR"/>
        </a:p>
      </dgm:t>
    </dgm:pt>
    <dgm:pt modelId="{3FB6C808-C045-4B1A-923D-371D387A68A5}" type="pres">
      <dgm:prSet presAssocID="{B973AC40-33D6-4879-890B-377C8E46B710}" presName="hierRoot4" presStyleCnt="0"/>
      <dgm:spPr/>
    </dgm:pt>
    <dgm:pt modelId="{D1A2EA09-B631-4EDD-948F-EE99DA01EC48}" type="pres">
      <dgm:prSet presAssocID="{B973AC40-33D6-4879-890B-377C8E46B710}" presName="composite4" presStyleCnt="0"/>
      <dgm:spPr/>
    </dgm:pt>
    <dgm:pt modelId="{DAB087FC-8F83-4DAE-8228-79E8AA31FD95}" type="pres">
      <dgm:prSet presAssocID="{B973AC40-33D6-4879-890B-377C8E46B710}" presName="background4" presStyleLbl="node4" presStyleIdx="1" presStyleCnt="4"/>
      <dgm:spPr/>
    </dgm:pt>
    <dgm:pt modelId="{0D2EE7F7-18A2-4792-8203-3A121AFA03A2}" type="pres">
      <dgm:prSet presAssocID="{B973AC40-33D6-4879-890B-377C8E46B710}" presName="text4" presStyleLbl="fgAcc4" presStyleIdx="1" presStyleCnt="4" custScaleY="10736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9FFB96BE-7981-4AC2-A42E-B6630CCA3C28}" type="pres">
      <dgm:prSet presAssocID="{B973AC40-33D6-4879-890B-377C8E46B710}" presName="hierChild5" presStyleCnt="0"/>
      <dgm:spPr/>
    </dgm:pt>
    <dgm:pt modelId="{49BD9C97-9C21-46C2-82D3-93619A8F2062}" type="pres">
      <dgm:prSet presAssocID="{865A7ACF-1D58-4748-888A-E67768CB63E0}" presName="Name17" presStyleLbl="parChTrans1D3" presStyleIdx="3" presStyleCnt="6"/>
      <dgm:spPr/>
      <dgm:t>
        <a:bodyPr/>
        <a:lstStyle/>
        <a:p>
          <a:endParaRPr lang="tr-TR"/>
        </a:p>
      </dgm:t>
    </dgm:pt>
    <dgm:pt modelId="{4413243A-8B03-4FBF-B3FF-589AFC43A3AD}" type="pres">
      <dgm:prSet presAssocID="{A164E8DE-B16C-463F-BBDA-083602F33F75}" presName="hierRoot3" presStyleCnt="0"/>
      <dgm:spPr/>
    </dgm:pt>
    <dgm:pt modelId="{4DEED375-FED8-4109-9005-9A1FA99DAD99}" type="pres">
      <dgm:prSet presAssocID="{A164E8DE-B16C-463F-BBDA-083602F33F75}" presName="composite3" presStyleCnt="0"/>
      <dgm:spPr/>
    </dgm:pt>
    <dgm:pt modelId="{72529D7B-D6FF-4865-8D9C-A132BEA07EA5}" type="pres">
      <dgm:prSet presAssocID="{A164E8DE-B16C-463F-BBDA-083602F33F75}" presName="background3" presStyleLbl="node3" presStyleIdx="3" presStyleCnt="6"/>
      <dgm:spPr/>
    </dgm:pt>
    <dgm:pt modelId="{35D5F06D-FEB1-4006-9EC5-C283A37C035A}" type="pres">
      <dgm:prSet presAssocID="{A164E8DE-B16C-463F-BBDA-083602F33F75}" presName="text3" presStyleLbl="fgAcc3" presStyleIdx="3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0514F34-5371-4766-A160-6F55A9B08F0D}" type="pres">
      <dgm:prSet presAssocID="{A164E8DE-B16C-463F-BBDA-083602F33F75}" presName="hierChild4" presStyleCnt="0"/>
      <dgm:spPr/>
    </dgm:pt>
    <dgm:pt modelId="{9FD4B29B-0F61-4241-92D0-19C02842243E}" type="pres">
      <dgm:prSet presAssocID="{C7EA8253-9FA8-4BC8-A94B-2F737724C4E6}" presName="Name23" presStyleLbl="parChTrans1D4" presStyleIdx="2" presStyleCnt="4"/>
      <dgm:spPr/>
      <dgm:t>
        <a:bodyPr/>
        <a:lstStyle/>
        <a:p>
          <a:endParaRPr lang="tr-TR"/>
        </a:p>
      </dgm:t>
    </dgm:pt>
    <dgm:pt modelId="{E18E51CF-D7B7-4279-A520-92B6D6C792F8}" type="pres">
      <dgm:prSet presAssocID="{8A2C54EC-EDB0-4BCE-8CAF-AB0C42C8759E}" presName="hierRoot4" presStyleCnt="0"/>
      <dgm:spPr/>
    </dgm:pt>
    <dgm:pt modelId="{62C1238B-1562-4190-8551-C35837EF3C38}" type="pres">
      <dgm:prSet presAssocID="{8A2C54EC-EDB0-4BCE-8CAF-AB0C42C8759E}" presName="composite4" presStyleCnt="0"/>
      <dgm:spPr/>
    </dgm:pt>
    <dgm:pt modelId="{3E74E953-C950-4F4A-A26B-0FB1A0C2C31A}" type="pres">
      <dgm:prSet presAssocID="{8A2C54EC-EDB0-4BCE-8CAF-AB0C42C8759E}" presName="background4" presStyleLbl="node4" presStyleIdx="2" presStyleCnt="4"/>
      <dgm:spPr/>
    </dgm:pt>
    <dgm:pt modelId="{4A0DD4BF-86DC-4D3B-8C21-959F14F17425}" type="pres">
      <dgm:prSet presAssocID="{8A2C54EC-EDB0-4BCE-8CAF-AB0C42C8759E}" presName="text4" presStyleLbl="fgAcc4" presStyleIdx="2" presStyleCnt="4" custScaleY="10372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99B090F-0E88-4624-904A-F28057AF5D35}" type="pres">
      <dgm:prSet presAssocID="{8A2C54EC-EDB0-4BCE-8CAF-AB0C42C8759E}" presName="hierChild5" presStyleCnt="0"/>
      <dgm:spPr/>
    </dgm:pt>
    <dgm:pt modelId="{37C24CB8-2BF8-4032-AED3-11540E185DD0}" type="pres">
      <dgm:prSet presAssocID="{0DEE56C6-F4FD-4C2F-B766-AE15174A3843}" presName="Name17" presStyleLbl="parChTrans1D3" presStyleIdx="4" presStyleCnt="6"/>
      <dgm:spPr/>
      <dgm:t>
        <a:bodyPr/>
        <a:lstStyle/>
        <a:p>
          <a:endParaRPr lang="tr-TR"/>
        </a:p>
      </dgm:t>
    </dgm:pt>
    <dgm:pt modelId="{3B3D200D-BF84-4DDC-ADE8-0C7E6F5FF54A}" type="pres">
      <dgm:prSet presAssocID="{76D5896B-F43E-4004-BEDC-65377896A492}" presName="hierRoot3" presStyleCnt="0"/>
      <dgm:spPr/>
    </dgm:pt>
    <dgm:pt modelId="{888BEB7C-C8BE-4C53-918F-0F9EF567C977}" type="pres">
      <dgm:prSet presAssocID="{76D5896B-F43E-4004-BEDC-65377896A492}" presName="composite3" presStyleCnt="0"/>
      <dgm:spPr/>
    </dgm:pt>
    <dgm:pt modelId="{201CCAE9-E20D-4AFC-868E-36037892A7F8}" type="pres">
      <dgm:prSet presAssocID="{76D5896B-F43E-4004-BEDC-65377896A492}" presName="background3" presStyleLbl="node3" presStyleIdx="4" presStyleCnt="6"/>
      <dgm:spPr/>
    </dgm:pt>
    <dgm:pt modelId="{926366B8-093A-45AB-A876-8217549F9FBA}" type="pres">
      <dgm:prSet presAssocID="{76D5896B-F43E-4004-BEDC-65377896A492}" presName="text3" presStyleLbl="fgAcc3" presStyleIdx="4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3EF9072-B905-420D-9A05-3E9601CE1095}" type="pres">
      <dgm:prSet presAssocID="{76D5896B-F43E-4004-BEDC-65377896A492}" presName="hierChild4" presStyleCnt="0"/>
      <dgm:spPr/>
    </dgm:pt>
    <dgm:pt modelId="{F492C4A3-8031-4F20-933A-ED64FF7F579A}" type="pres">
      <dgm:prSet presAssocID="{AED364C3-16CB-488B-9425-A14B7EAD5BD2}" presName="Name23" presStyleLbl="parChTrans1D4" presStyleIdx="3" presStyleCnt="4"/>
      <dgm:spPr/>
      <dgm:t>
        <a:bodyPr/>
        <a:lstStyle/>
        <a:p>
          <a:endParaRPr lang="tr-TR"/>
        </a:p>
      </dgm:t>
    </dgm:pt>
    <dgm:pt modelId="{0D8EEFD3-4B0F-42C4-A17A-D7B7A45FDF89}" type="pres">
      <dgm:prSet presAssocID="{CB255DFD-2888-4364-B0D8-C74C7D8BFD66}" presName="hierRoot4" presStyleCnt="0"/>
      <dgm:spPr/>
    </dgm:pt>
    <dgm:pt modelId="{114729AB-FAA9-462D-B91C-DE5F70ED629A}" type="pres">
      <dgm:prSet presAssocID="{CB255DFD-2888-4364-B0D8-C74C7D8BFD66}" presName="composite4" presStyleCnt="0"/>
      <dgm:spPr/>
    </dgm:pt>
    <dgm:pt modelId="{0C99923E-1DD3-4960-B17B-BBA9F995F5C7}" type="pres">
      <dgm:prSet presAssocID="{CB255DFD-2888-4364-B0D8-C74C7D8BFD66}" presName="background4" presStyleLbl="node4" presStyleIdx="3" presStyleCnt="4"/>
      <dgm:spPr/>
    </dgm:pt>
    <dgm:pt modelId="{F30F0738-61D5-49AC-B877-0E1B5BA96E63}" type="pres">
      <dgm:prSet presAssocID="{CB255DFD-2888-4364-B0D8-C74C7D8BFD66}" presName="text4" presStyleLbl="fgAcc4" presStyleIdx="3" presStyleCnt="4" custScaleY="10534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98756315-8216-4304-B4A7-204614C8707A}" type="pres">
      <dgm:prSet presAssocID="{CB255DFD-2888-4364-B0D8-C74C7D8BFD66}" presName="hierChild5" presStyleCnt="0"/>
      <dgm:spPr/>
    </dgm:pt>
    <dgm:pt modelId="{5E49E638-69C7-40F7-9413-01052A7D11EB}" type="pres">
      <dgm:prSet presAssocID="{3EB92A18-DB54-454B-B57D-671FF8F65C3F}" presName="Name17" presStyleLbl="parChTrans1D3" presStyleIdx="5" presStyleCnt="6"/>
      <dgm:spPr/>
      <dgm:t>
        <a:bodyPr/>
        <a:lstStyle/>
        <a:p>
          <a:endParaRPr lang="tr-TR"/>
        </a:p>
      </dgm:t>
    </dgm:pt>
    <dgm:pt modelId="{3DC5BAC3-62F6-4CAE-9BD0-7DD9523A90BF}" type="pres">
      <dgm:prSet presAssocID="{EE2F3851-1AAE-491A-BB93-5F050CB25D6C}" presName="hierRoot3" presStyleCnt="0"/>
      <dgm:spPr/>
    </dgm:pt>
    <dgm:pt modelId="{2E55E5EB-EED4-4DCD-8F31-0D62AAB031BD}" type="pres">
      <dgm:prSet presAssocID="{EE2F3851-1AAE-491A-BB93-5F050CB25D6C}" presName="composite3" presStyleCnt="0"/>
      <dgm:spPr/>
    </dgm:pt>
    <dgm:pt modelId="{2FDCF5F0-3FC9-4FC9-9914-05CDCF232BD0}" type="pres">
      <dgm:prSet presAssocID="{EE2F3851-1AAE-491A-BB93-5F050CB25D6C}" presName="background3" presStyleLbl="node3" presStyleIdx="5" presStyleCnt="6"/>
      <dgm:spPr/>
    </dgm:pt>
    <dgm:pt modelId="{A0374398-F292-4DDC-A5BE-D94FDC17B28F}" type="pres">
      <dgm:prSet presAssocID="{EE2F3851-1AAE-491A-BB93-5F050CB25D6C}" presName="text3" presStyleLbl="fgAcc3" presStyleIdx="5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8B0E431-792C-471F-B97A-041DA567CCA7}" type="pres">
      <dgm:prSet presAssocID="{EE2F3851-1AAE-491A-BB93-5F050CB25D6C}" presName="hierChild4" presStyleCnt="0"/>
      <dgm:spPr/>
    </dgm:pt>
    <dgm:pt modelId="{1EFE094E-9B93-4521-9E24-54FEE9AA6266}" type="pres">
      <dgm:prSet presAssocID="{644F9015-453D-4DB2-8D47-CE6C4E5E2616}" presName="Name10" presStyleLbl="parChTrans1D2" presStyleIdx="1" presStyleCnt="2"/>
      <dgm:spPr/>
      <dgm:t>
        <a:bodyPr/>
        <a:lstStyle/>
        <a:p>
          <a:endParaRPr lang="tr-TR"/>
        </a:p>
      </dgm:t>
    </dgm:pt>
    <dgm:pt modelId="{74D47EAA-9FC4-46ED-9AF3-A4BEB9ED7E4F}" type="pres">
      <dgm:prSet presAssocID="{0D593551-7693-43BB-8A82-2B0ED1B44157}" presName="hierRoot2" presStyleCnt="0"/>
      <dgm:spPr/>
    </dgm:pt>
    <dgm:pt modelId="{BBF541F6-6B69-437A-96C1-8457C98829C3}" type="pres">
      <dgm:prSet presAssocID="{0D593551-7693-43BB-8A82-2B0ED1B44157}" presName="composite2" presStyleCnt="0"/>
      <dgm:spPr/>
    </dgm:pt>
    <dgm:pt modelId="{B3FFA56E-19BC-4271-88FA-504E03325D2D}" type="pres">
      <dgm:prSet presAssocID="{0D593551-7693-43BB-8A82-2B0ED1B44157}" presName="background2" presStyleLbl="node2" presStyleIdx="1" presStyleCnt="2"/>
      <dgm:spPr/>
    </dgm:pt>
    <dgm:pt modelId="{CC5D78E8-378A-4256-B9DE-B2C53D08D2E0}" type="pres">
      <dgm:prSet presAssocID="{0D593551-7693-43BB-8A82-2B0ED1B4415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BE8775A-1EAA-421F-8E34-9F392406BC1E}" type="pres">
      <dgm:prSet presAssocID="{0D593551-7693-43BB-8A82-2B0ED1B44157}" presName="hierChild3" presStyleCnt="0"/>
      <dgm:spPr/>
    </dgm:pt>
  </dgm:ptLst>
  <dgm:cxnLst>
    <dgm:cxn modelId="{086BC977-FF84-4F9B-97AC-A6FF89F71F02}" srcId="{0FD50298-836A-42A7-A23E-F74D943BDA1B}" destId="{B2B742EA-A424-4D00-AED5-19047A228A0C}" srcOrd="0" destOrd="0" parTransId="{7D60B7BF-23F8-45A3-A781-9F35A9FB6099}" sibTransId="{32866A7A-4684-4AAF-970D-6992A5300A47}"/>
    <dgm:cxn modelId="{FE6791FC-641B-4F7A-8966-9D9155D53B6D}" type="presOf" srcId="{1C95CC70-8870-426F-B446-DF442704A622}" destId="{1921DA69-DF16-43A0-BF91-8A371118DC8C}" srcOrd="0" destOrd="0" presId="urn:microsoft.com/office/officeart/2005/8/layout/hierarchy1"/>
    <dgm:cxn modelId="{806C864C-BF41-4A32-9066-495831D31DBB}" srcId="{A164E8DE-B16C-463F-BBDA-083602F33F75}" destId="{8A2C54EC-EDB0-4BCE-8CAF-AB0C42C8759E}" srcOrd="0" destOrd="0" parTransId="{C7EA8253-9FA8-4BC8-A94B-2F737724C4E6}" sibTransId="{BD7B2B38-CCDC-49B2-9200-55E54E6901F9}"/>
    <dgm:cxn modelId="{4B5BD41E-D058-491B-A8C1-268F049A16CF}" type="presOf" srcId="{E02801DC-90BC-4FA1-9207-FA0F37B81B31}" destId="{B256E3CA-4C6B-474C-8682-4BABE6CDFF08}" srcOrd="0" destOrd="0" presId="urn:microsoft.com/office/officeart/2005/8/layout/hierarchy1"/>
    <dgm:cxn modelId="{487AFD46-06DF-424F-B60B-D98AD5C953FF}" srcId="{6839548D-B23C-4A19-8E5E-0025AC14CD8B}" destId="{E02801DC-90BC-4FA1-9207-FA0F37B81B31}" srcOrd="0" destOrd="0" parTransId="{5BBFB9E3-42ED-4C55-AD02-92287536A072}" sibTransId="{020597F1-9782-4A90-B181-F7DBA4FB80DD}"/>
    <dgm:cxn modelId="{3387816E-198C-42FD-852A-8ED6B110FC71}" type="presOf" srcId="{7D60B7BF-23F8-45A3-A781-9F35A9FB6099}" destId="{06536724-AA62-4D84-9D3F-D84955C592D0}" srcOrd="0" destOrd="0" presId="urn:microsoft.com/office/officeart/2005/8/layout/hierarchy1"/>
    <dgm:cxn modelId="{FD49341F-717A-496A-88DF-9F5EDC89F0DA}" type="presOf" srcId="{AED364C3-16CB-488B-9425-A14B7EAD5BD2}" destId="{F492C4A3-8031-4F20-933A-ED64FF7F579A}" srcOrd="0" destOrd="0" presId="urn:microsoft.com/office/officeart/2005/8/layout/hierarchy1"/>
    <dgm:cxn modelId="{21CFD37F-824D-4EC1-9760-FFF7DB1F5F06}" srcId="{B2B742EA-A424-4D00-AED5-19047A228A0C}" destId="{76D5896B-F43E-4004-BEDC-65377896A492}" srcOrd="4" destOrd="0" parTransId="{0DEE56C6-F4FD-4C2F-B766-AE15174A3843}" sibTransId="{30D6D0BB-16A3-4A56-877E-A0ECD8EAD337}"/>
    <dgm:cxn modelId="{ADA37FAC-F2A5-4AF8-B543-22564ED049DD}" type="presOf" srcId="{3EB92A18-DB54-454B-B57D-671FF8F65C3F}" destId="{5E49E638-69C7-40F7-9413-01052A7D11EB}" srcOrd="0" destOrd="0" presId="urn:microsoft.com/office/officeart/2005/8/layout/hierarchy1"/>
    <dgm:cxn modelId="{6B651255-9DC4-4F84-93F8-3D2EDA9D8AA3}" srcId="{3E118DA2-9F07-4C2B-A27C-F561FF013103}" destId="{0FD50298-836A-42A7-A23E-F74D943BDA1B}" srcOrd="0" destOrd="0" parTransId="{E99E8DDA-1647-4F57-A89F-E9E067B81149}" sibTransId="{11DF22A1-841C-4DA3-95D3-12410F54E7C7}"/>
    <dgm:cxn modelId="{0B744411-D484-4991-878B-1DF8129C5999}" type="presOf" srcId="{76D5896B-F43E-4004-BEDC-65377896A492}" destId="{926366B8-093A-45AB-A876-8217549F9FBA}" srcOrd="0" destOrd="0" presId="urn:microsoft.com/office/officeart/2005/8/layout/hierarchy1"/>
    <dgm:cxn modelId="{3CDAC7E6-F559-48E6-BF5E-E1A20C9E2A1E}" type="presOf" srcId="{B2B742EA-A424-4D00-AED5-19047A228A0C}" destId="{B9A97CDC-8C4A-44EB-9F13-DFDFCDCD77B1}" srcOrd="0" destOrd="0" presId="urn:microsoft.com/office/officeart/2005/8/layout/hierarchy1"/>
    <dgm:cxn modelId="{93B61A34-5308-4879-B7A7-863A9D476B08}" srcId="{B2B742EA-A424-4D00-AED5-19047A228A0C}" destId="{EE2F3851-1AAE-491A-BB93-5F050CB25D6C}" srcOrd="5" destOrd="0" parTransId="{3EB92A18-DB54-454B-B57D-671FF8F65C3F}" sibTransId="{04C72466-2181-46A8-9771-DBB39BFE2BBA}"/>
    <dgm:cxn modelId="{FB2F2875-98A8-4864-9465-2CC5FC35F38C}" type="presOf" srcId="{0D593551-7693-43BB-8A82-2B0ED1B44157}" destId="{CC5D78E8-378A-4256-B9DE-B2C53D08D2E0}" srcOrd="0" destOrd="0" presId="urn:microsoft.com/office/officeart/2005/8/layout/hierarchy1"/>
    <dgm:cxn modelId="{F575B6E0-AC20-462E-9B5C-4EE017476B28}" srcId="{76D5896B-F43E-4004-BEDC-65377896A492}" destId="{CB255DFD-2888-4364-B0D8-C74C7D8BFD66}" srcOrd="0" destOrd="0" parTransId="{AED364C3-16CB-488B-9425-A14B7EAD5BD2}" sibTransId="{2E569A02-80D0-4DEF-9A6D-BEC6AAADF158}"/>
    <dgm:cxn modelId="{7735AF49-8733-49C8-A84F-4D52885AF620}" srcId="{B2B742EA-A424-4D00-AED5-19047A228A0C}" destId="{CD0C3FD1-3D1A-4007-9EAA-A40C03072579}" srcOrd="2" destOrd="0" parTransId="{AD1941CB-D8BB-47EC-901D-8EF144940DDF}" sibTransId="{1143F9D8-A990-4DE8-8F44-ECF7F3DBCA79}"/>
    <dgm:cxn modelId="{007A4B62-0BE8-420F-BF7C-FA8F9B9CCC1E}" type="presOf" srcId="{CD0C3FD1-3D1A-4007-9EAA-A40C03072579}" destId="{FD703240-78B0-4914-B5F7-24E1D9E2391C}" srcOrd="0" destOrd="0" presId="urn:microsoft.com/office/officeart/2005/8/layout/hierarchy1"/>
    <dgm:cxn modelId="{65BA2E4C-DB1C-46E2-9C71-5084D169E6A8}" type="presOf" srcId="{644F9015-453D-4DB2-8D47-CE6C4E5E2616}" destId="{1EFE094E-9B93-4521-9E24-54FEE9AA6266}" srcOrd="0" destOrd="0" presId="urn:microsoft.com/office/officeart/2005/8/layout/hierarchy1"/>
    <dgm:cxn modelId="{3278E513-76DB-45C7-9A01-B8176EBC3BB0}" srcId="{B2B742EA-A424-4D00-AED5-19047A228A0C}" destId="{A164E8DE-B16C-463F-BBDA-083602F33F75}" srcOrd="3" destOrd="0" parTransId="{865A7ACF-1D58-4748-888A-E67768CB63E0}" sibTransId="{B1BEDAB2-519D-4EA8-82B9-85FF7D7FD972}"/>
    <dgm:cxn modelId="{625F99EC-C6CE-4A36-A07B-92FBE4B72406}" srcId="{0FD50298-836A-42A7-A23E-F74D943BDA1B}" destId="{0D593551-7693-43BB-8A82-2B0ED1B44157}" srcOrd="1" destOrd="0" parTransId="{644F9015-453D-4DB2-8D47-CE6C4E5E2616}" sibTransId="{A0209D9C-0248-4293-B856-05F23C04C414}"/>
    <dgm:cxn modelId="{3A91DF82-203C-4189-B59D-1DA2721DF11A}" srcId="{B2B742EA-A424-4D00-AED5-19047A228A0C}" destId="{1C95CC70-8870-426F-B446-DF442704A622}" srcOrd="0" destOrd="0" parTransId="{934DAFAE-EBCF-47D8-B7E2-33A2437BE7F2}" sibTransId="{70B2595A-0385-4E2E-9ED6-1E7C4C28B8D8}"/>
    <dgm:cxn modelId="{EF04C3E2-F4C3-44A5-9D1D-1475F1EC3EAA}" srcId="{B2B742EA-A424-4D00-AED5-19047A228A0C}" destId="{6839548D-B23C-4A19-8E5E-0025AC14CD8B}" srcOrd="1" destOrd="0" parTransId="{54520E88-5F63-460A-8979-29C43C63C7F3}" sibTransId="{DF2A56D2-9FD4-4F1D-8BFB-615F6C090D30}"/>
    <dgm:cxn modelId="{06475FB6-947F-4294-B01F-EDACFBBDCCE0}" type="presOf" srcId="{6839548D-B23C-4A19-8E5E-0025AC14CD8B}" destId="{039DA05C-DA76-4966-BF7C-8076183C2EC5}" srcOrd="0" destOrd="0" presId="urn:microsoft.com/office/officeart/2005/8/layout/hierarchy1"/>
    <dgm:cxn modelId="{B4A3A49D-6AB8-40C5-BD49-5E8D7CAA3F49}" type="presOf" srcId="{54520E88-5F63-460A-8979-29C43C63C7F3}" destId="{9486A083-B9A2-4ECE-A7B4-8743C7FF4C72}" srcOrd="0" destOrd="0" presId="urn:microsoft.com/office/officeart/2005/8/layout/hierarchy1"/>
    <dgm:cxn modelId="{58A29125-0783-49B1-B265-30316B7821A4}" type="presOf" srcId="{EE2F3851-1AAE-491A-BB93-5F050CB25D6C}" destId="{A0374398-F292-4DDC-A5BE-D94FDC17B28F}" srcOrd="0" destOrd="0" presId="urn:microsoft.com/office/officeart/2005/8/layout/hierarchy1"/>
    <dgm:cxn modelId="{B2AED012-150B-4B27-B9D6-B78634BB286C}" srcId="{CD0C3FD1-3D1A-4007-9EAA-A40C03072579}" destId="{B973AC40-33D6-4879-890B-377C8E46B710}" srcOrd="0" destOrd="0" parTransId="{6CE64607-367F-4618-84AC-C2C10585A1D5}" sibTransId="{FD1C0DFC-A4DB-47CB-8285-C36C7D4B1056}"/>
    <dgm:cxn modelId="{080423AB-BD2C-4DFD-8F7B-31E5BD5904B3}" type="presOf" srcId="{A164E8DE-B16C-463F-BBDA-083602F33F75}" destId="{35D5F06D-FEB1-4006-9EC5-C283A37C035A}" srcOrd="0" destOrd="0" presId="urn:microsoft.com/office/officeart/2005/8/layout/hierarchy1"/>
    <dgm:cxn modelId="{76F7B37A-13E9-4301-9477-6BD99BC8477C}" type="presOf" srcId="{8A2C54EC-EDB0-4BCE-8CAF-AB0C42C8759E}" destId="{4A0DD4BF-86DC-4D3B-8C21-959F14F17425}" srcOrd="0" destOrd="0" presId="urn:microsoft.com/office/officeart/2005/8/layout/hierarchy1"/>
    <dgm:cxn modelId="{42BFBFED-2B6E-494C-90AB-208FFB732E3C}" type="presOf" srcId="{B973AC40-33D6-4879-890B-377C8E46B710}" destId="{0D2EE7F7-18A2-4792-8203-3A121AFA03A2}" srcOrd="0" destOrd="0" presId="urn:microsoft.com/office/officeart/2005/8/layout/hierarchy1"/>
    <dgm:cxn modelId="{571C1442-ED4B-4CAF-A9DD-A65C0EE57033}" type="presOf" srcId="{865A7ACF-1D58-4748-888A-E67768CB63E0}" destId="{49BD9C97-9C21-46C2-82D3-93619A8F2062}" srcOrd="0" destOrd="0" presId="urn:microsoft.com/office/officeart/2005/8/layout/hierarchy1"/>
    <dgm:cxn modelId="{09FFE393-1FFD-4FE8-AA76-946300E5A31D}" type="presOf" srcId="{0FD50298-836A-42A7-A23E-F74D943BDA1B}" destId="{7E49C31C-F2B0-40EA-9355-DB9E6FAB02C2}" srcOrd="0" destOrd="0" presId="urn:microsoft.com/office/officeart/2005/8/layout/hierarchy1"/>
    <dgm:cxn modelId="{47458D9A-A345-41FB-8FFF-EFA265E2575B}" type="presOf" srcId="{C7EA8253-9FA8-4BC8-A94B-2F737724C4E6}" destId="{9FD4B29B-0F61-4241-92D0-19C02842243E}" srcOrd="0" destOrd="0" presId="urn:microsoft.com/office/officeart/2005/8/layout/hierarchy1"/>
    <dgm:cxn modelId="{73BECE07-76FE-4751-9307-F32334841CAD}" type="presOf" srcId="{3E118DA2-9F07-4C2B-A27C-F561FF013103}" destId="{E9457769-2187-411B-AC96-77CC2AB9DEDF}" srcOrd="0" destOrd="0" presId="urn:microsoft.com/office/officeart/2005/8/layout/hierarchy1"/>
    <dgm:cxn modelId="{C4E7D479-B258-4CBD-A8BB-80F68D6016C1}" type="presOf" srcId="{0DEE56C6-F4FD-4C2F-B766-AE15174A3843}" destId="{37C24CB8-2BF8-4032-AED3-11540E185DD0}" srcOrd="0" destOrd="0" presId="urn:microsoft.com/office/officeart/2005/8/layout/hierarchy1"/>
    <dgm:cxn modelId="{C6E7DC4D-5BA8-4334-B7BD-43E32224D62F}" type="presOf" srcId="{AD1941CB-D8BB-47EC-901D-8EF144940DDF}" destId="{DB2AF564-5190-4417-803E-EB51CDC4C917}" srcOrd="0" destOrd="0" presId="urn:microsoft.com/office/officeart/2005/8/layout/hierarchy1"/>
    <dgm:cxn modelId="{89715284-B656-46EB-8390-0257A460DC68}" type="presOf" srcId="{5BBFB9E3-42ED-4C55-AD02-92287536A072}" destId="{EDD75FD2-641D-4A50-AEC9-BCE7C9B4D9B4}" srcOrd="0" destOrd="0" presId="urn:microsoft.com/office/officeart/2005/8/layout/hierarchy1"/>
    <dgm:cxn modelId="{8B5B891A-4FFF-48B6-82C2-1552E4A58EAA}" type="presOf" srcId="{CB255DFD-2888-4364-B0D8-C74C7D8BFD66}" destId="{F30F0738-61D5-49AC-B877-0E1B5BA96E63}" srcOrd="0" destOrd="0" presId="urn:microsoft.com/office/officeart/2005/8/layout/hierarchy1"/>
    <dgm:cxn modelId="{C0AC2202-B92E-4E28-B5B2-94248C56B7B0}" type="presOf" srcId="{934DAFAE-EBCF-47D8-B7E2-33A2437BE7F2}" destId="{80DB8D51-8A5D-4A84-BC39-E78F859ED0B3}" srcOrd="0" destOrd="0" presId="urn:microsoft.com/office/officeart/2005/8/layout/hierarchy1"/>
    <dgm:cxn modelId="{ACFC63F0-3E1B-455C-9907-DE9BC2CCCAF3}" type="presOf" srcId="{6CE64607-367F-4618-84AC-C2C10585A1D5}" destId="{13CF2612-FA72-45F4-8C09-24B0C69C8266}" srcOrd="0" destOrd="0" presId="urn:microsoft.com/office/officeart/2005/8/layout/hierarchy1"/>
    <dgm:cxn modelId="{14C0366E-90B6-4F86-9C2F-072B95B8B02E}" type="presParOf" srcId="{E9457769-2187-411B-AC96-77CC2AB9DEDF}" destId="{3E91E7BA-3286-4BBB-87DE-125734751B18}" srcOrd="0" destOrd="0" presId="urn:microsoft.com/office/officeart/2005/8/layout/hierarchy1"/>
    <dgm:cxn modelId="{28714460-219A-4337-B22D-F64118ECF3CE}" type="presParOf" srcId="{3E91E7BA-3286-4BBB-87DE-125734751B18}" destId="{63346327-3B1D-479A-B81F-D8915A7E3F8E}" srcOrd="0" destOrd="0" presId="urn:microsoft.com/office/officeart/2005/8/layout/hierarchy1"/>
    <dgm:cxn modelId="{9914DA65-FF27-4BAD-B80A-3358410A20CD}" type="presParOf" srcId="{63346327-3B1D-479A-B81F-D8915A7E3F8E}" destId="{4831FB20-65D9-4857-9F35-33028CB32BE3}" srcOrd="0" destOrd="0" presId="urn:microsoft.com/office/officeart/2005/8/layout/hierarchy1"/>
    <dgm:cxn modelId="{2056A56D-1316-413E-9F90-B471C3A9F357}" type="presParOf" srcId="{63346327-3B1D-479A-B81F-D8915A7E3F8E}" destId="{7E49C31C-F2B0-40EA-9355-DB9E6FAB02C2}" srcOrd="1" destOrd="0" presId="urn:microsoft.com/office/officeart/2005/8/layout/hierarchy1"/>
    <dgm:cxn modelId="{DA9E1E51-4A8D-4DAA-B91C-11D0F2305623}" type="presParOf" srcId="{3E91E7BA-3286-4BBB-87DE-125734751B18}" destId="{E6E3CDED-53ED-48B0-9B26-CE991B746504}" srcOrd="1" destOrd="0" presId="urn:microsoft.com/office/officeart/2005/8/layout/hierarchy1"/>
    <dgm:cxn modelId="{D091F91A-4DE5-44C7-8290-F1A1BB532252}" type="presParOf" srcId="{E6E3CDED-53ED-48B0-9B26-CE991B746504}" destId="{06536724-AA62-4D84-9D3F-D84955C592D0}" srcOrd="0" destOrd="0" presId="urn:microsoft.com/office/officeart/2005/8/layout/hierarchy1"/>
    <dgm:cxn modelId="{ED66C102-BA18-4A4C-A866-871938E7E1FA}" type="presParOf" srcId="{E6E3CDED-53ED-48B0-9B26-CE991B746504}" destId="{135DF17B-F204-4F4D-8EA9-B176C0BA83E5}" srcOrd="1" destOrd="0" presId="urn:microsoft.com/office/officeart/2005/8/layout/hierarchy1"/>
    <dgm:cxn modelId="{ECD12419-DA2C-409E-A0AE-C5FE9856EBBC}" type="presParOf" srcId="{135DF17B-F204-4F4D-8EA9-B176C0BA83E5}" destId="{23E314A1-8C92-4F22-A58C-D379A780BCFC}" srcOrd="0" destOrd="0" presId="urn:microsoft.com/office/officeart/2005/8/layout/hierarchy1"/>
    <dgm:cxn modelId="{2DD5D9C5-D346-4F45-86F9-EF33C0D6F42B}" type="presParOf" srcId="{23E314A1-8C92-4F22-A58C-D379A780BCFC}" destId="{F3B2D8B4-653A-4E3D-800E-952289D4E4E9}" srcOrd="0" destOrd="0" presId="urn:microsoft.com/office/officeart/2005/8/layout/hierarchy1"/>
    <dgm:cxn modelId="{40777880-0F2C-42FF-9BCA-C2D63A14C75E}" type="presParOf" srcId="{23E314A1-8C92-4F22-A58C-D379A780BCFC}" destId="{B9A97CDC-8C4A-44EB-9F13-DFDFCDCD77B1}" srcOrd="1" destOrd="0" presId="urn:microsoft.com/office/officeart/2005/8/layout/hierarchy1"/>
    <dgm:cxn modelId="{3920A4F5-91E2-4C91-8AB5-307CC9CF8D98}" type="presParOf" srcId="{135DF17B-F204-4F4D-8EA9-B176C0BA83E5}" destId="{5DFA8319-5A94-4854-AE3C-0309CCC5B7A5}" srcOrd="1" destOrd="0" presId="urn:microsoft.com/office/officeart/2005/8/layout/hierarchy1"/>
    <dgm:cxn modelId="{5749ADDE-C634-43DB-88FE-8116C087C53F}" type="presParOf" srcId="{5DFA8319-5A94-4854-AE3C-0309CCC5B7A5}" destId="{80DB8D51-8A5D-4A84-BC39-E78F859ED0B3}" srcOrd="0" destOrd="0" presId="urn:microsoft.com/office/officeart/2005/8/layout/hierarchy1"/>
    <dgm:cxn modelId="{2A0F5EEF-1819-48DA-B0C2-7D33B47E9A03}" type="presParOf" srcId="{5DFA8319-5A94-4854-AE3C-0309CCC5B7A5}" destId="{853BAF68-78DC-4C65-9653-C9E0919640EE}" srcOrd="1" destOrd="0" presId="urn:microsoft.com/office/officeart/2005/8/layout/hierarchy1"/>
    <dgm:cxn modelId="{16BEECA8-D1E4-43AD-B42D-69B1D5498228}" type="presParOf" srcId="{853BAF68-78DC-4C65-9653-C9E0919640EE}" destId="{5A9DE466-FB52-4E0A-AEBD-A73458E22682}" srcOrd="0" destOrd="0" presId="urn:microsoft.com/office/officeart/2005/8/layout/hierarchy1"/>
    <dgm:cxn modelId="{193937D7-D255-4EB8-88EC-1921CEBCB6A9}" type="presParOf" srcId="{5A9DE466-FB52-4E0A-AEBD-A73458E22682}" destId="{6DD5CCB5-A92A-4242-8946-452580673F62}" srcOrd="0" destOrd="0" presId="urn:microsoft.com/office/officeart/2005/8/layout/hierarchy1"/>
    <dgm:cxn modelId="{D23A69E6-EB63-42B8-8A2A-F8D383D02BCC}" type="presParOf" srcId="{5A9DE466-FB52-4E0A-AEBD-A73458E22682}" destId="{1921DA69-DF16-43A0-BF91-8A371118DC8C}" srcOrd="1" destOrd="0" presId="urn:microsoft.com/office/officeart/2005/8/layout/hierarchy1"/>
    <dgm:cxn modelId="{DFAD6351-FAF4-47C0-9739-B2E2FA3C586B}" type="presParOf" srcId="{853BAF68-78DC-4C65-9653-C9E0919640EE}" destId="{5B0CA8A3-91F9-4903-A70E-608331E083D5}" srcOrd="1" destOrd="0" presId="urn:microsoft.com/office/officeart/2005/8/layout/hierarchy1"/>
    <dgm:cxn modelId="{C31BBC34-E213-4E37-8373-22111CF8E45D}" type="presParOf" srcId="{5DFA8319-5A94-4854-AE3C-0309CCC5B7A5}" destId="{9486A083-B9A2-4ECE-A7B4-8743C7FF4C72}" srcOrd="2" destOrd="0" presId="urn:microsoft.com/office/officeart/2005/8/layout/hierarchy1"/>
    <dgm:cxn modelId="{B8A356C8-FA27-4375-9A54-06DB95556945}" type="presParOf" srcId="{5DFA8319-5A94-4854-AE3C-0309CCC5B7A5}" destId="{97C1C6E3-6BE3-4D65-B77C-B90C51DE3A3A}" srcOrd="3" destOrd="0" presId="urn:microsoft.com/office/officeart/2005/8/layout/hierarchy1"/>
    <dgm:cxn modelId="{BD4C9CB8-EBD5-44BD-8D15-CE3D734FBA09}" type="presParOf" srcId="{97C1C6E3-6BE3-4D65-B77C-B90C51DE3A3A}" destId="{B7C717D0-5306-427A-908E-50BE9B4CF4E8}" srcOrd="0" destOrd="0" presId="urn:microsoft.com/office/officeart/2005/8/layout/hierarchy1"/>
    <dgm:cxn modelId="{4C4707EB-ED40-4B2A-88D8-36F1E11F3A6B}" type="presParOf" srcId="{B7C717D0-5306-427A-908E-50BE9B4CF4E8}" destId="{67BB07F3-4ED0-42CF-A13D-37E0DDFFA36E}" srcOrd="0" destOrd="0" presId="urn:microsoft.com/office/officeart/2005/8/layout/hierarchy1"/>
    <dgm:cxn modelId="{C97A421B-28A5-4BC9-A327-659773C079A0}" type="presParOf" srcId="{B7C717D0-5306-427A-908E-50BE9B4CF4E8}" destId="{039DA05C-DA76-4966-BF7C-8076183C2EC5}" srcOrd="1" destOrd="0" presId="urn:microsoft.com/office/officeart/2005/8/layout/hierarchy1"/>
    <dgm:cxn modelId="{665A8367-E307-4169-9598-72F9BFC4EAEC}" type="presParOf" srcId="{97C1C6E3-6BE3-4D65-B77C-B90C51DE3A3A}" destId="{B5C0D1F1-982D-43BC-9983-2D59A41F58CE}" srcOrd="1" destOrd="0" presId="urn:microsoft.com/office/officeart/2005/8/layout/hierarchy1"/>
    <dgm:cxn modelId="{7CB5F8CC-F989-41C6-B6B7-9A6664517284}" type="presParOf" srcId="{B5C0D1F1-982D-43BC-9983-2D59A41F58CE}" destId="{EDD75FD2-641D-4A50-AEC9-BCE7C9B4D9B4}" srcOrd="0" destOrd="0" presId="urn:microsoft.com/office/officeart/2005/8/layout/hierarchy1"/>
    <dgm:cxn modelId="{C5351209-32D3-4C8C-AF2D-AF4084F00975}" type="presParOf" srcId="{B5C0D1F1-982D-43BC-9983-2D59A41F58CE}" destId="{55BFD3D9-02DC-440A-A9A7-F9BD398158AE}" srcOrd="1" destOrd="0" presId="urn:microsoft.com/office/officeart/2005/8/layout/hierarchy1"/>
    <dgm:cxn modelId="{AB88387C-4979-44FB-BA3F-4705B354148C}" type="presParOf" srcId="{55BFD3D9-02DC-440A-A9A7-F9BD398158AE}" destId="{61198D74-A516-46C6-802E-3EE11821ADCC}" srcOrd="0" destOrd="0" presId="urn:microsoft.com/office/officeart/2005/8/layout/hierarchy1"/>
    <dgm:cxn modelId="{FF7544DE-61B7-45F0-9B01-F82C81DC0FE2}" type="presParOf" srcId="{61198D74-A516-46C6-802E-3EE11821ADCC}" destId="{D83B9E1D-0733-4EE2-8A11-A09C0723E0AB}" srcOrd="0" destOrd="0" presId="urn:microsoft.com/office/officeart/2005/8/layout/hierarchy1"/>
    <dgm:cxn modelId="{35131151-B7B9-4531-BC71-6B67F2A65647}" type="presParOf" srcId="{61198D74-A516-46C6-802E-3EE11821ADCC}" destId="{B256E3CA-4C6B-474C-8682-4BABE6CDFF08}" srcOrd="1" destOrd="0" presId="urn:microsoft.com/office/officeart/2005/8/layout/hierarchy1"/>
    <dgm:cxn modelId="{B855D99B-1E5B-4B88-995E-4E39D37CDA3E}" type="presParOf" srcId="{55BFD3D9-02DC-440A-A9A7-F9BD398158AE}" destId="{052175C5-F368-44DE-B451-B7A4C40AB550}" srcOrd="1" destOrd="0" presId="urn:microsoft.com/office/officeart/2005/8/layout/hierarchy1"/>
    <dgm:cxn modelId="{4AA954A1-9852-46BB-B6D4-4A9895507842}" type="presParOf" srcId="{5DFA8319-5A94-4854-AE3C-0309CCC5B7A5}" destId="{DB2AF564-5190-4417-803E-EB51CDC4C917}" srcOrd="4" destOrd="0" presId="urn:microsoft.com/office/officeart/2005/8/layout/hierarchy1"/>
    <dgm:cxn modelId="{497C0827-E6AF-4D1D-9330-DF920E84EAD4}" type="presParOf" srcId="{5DFA8319-5A94-4854-AE3C-0309CCC5B7A5}" destId="{C4A163C4-58DB-4F11-8D07-A1A802B6FC57}" srcOrd="5" destOrd="0" presId="urn:microsoft.com/office/officeart/2005/8/layout/hierarchy1"/>
    <dgm:cxn modelId="{B0FF97B8-5193-439B-B728-12E0904FF90C}" type="presParOf" srcId="{C4A163C4-58DB-4F11-8D07-A1A802B6FC57}" destId="{30BB03C9-FD35-417B-ABB5-1D60D971BF87}" srcOrd="0" destOrd="0" presId="urn:microsoft.com/office/officeart/2005/8/layout/hierarchy1"/>
    <dgm:cxn modelId="{F099C9E1-E20B-423F-9967-0D90A899F072}" type="presParOf" srcId="{30BB03C9-FD35-417B-ABB5-1D60D971BF87}" destId="{ACA3A95F-CA1B-4A86-B48C-E0B828311132}" srcOrd="0" destOrd="0" presId="urn:microsoft.com/office/officeart/2005/8/layout/hierarchy1"/>
    <dgm:cxn modelId="{0409B09D-B9D6-48E3-8A08-3E1F4EBA6468}" type="presParOf" srcId="{30BB03C9-FD35-417B-ABB5-1D60D971BF87}" destId="{FD703240-78B0-4914-B5F7-24E1D9E2391C}" srcOrd="1" destOrd="0" presId="urn:microsoft.com/office/officeart/2005/8/layout/hierarchy1"/>
    <dgm:cxn modelId="{540F4391-EBCF-4801-A333-FE16D182D37F}" type="presParOf" srcId="{C4A163C4-58DB-4F11-8D07-A1A802B6FC57}" destId="{6F410C7C-7C0C-4DC2-8964-64F2246B0874}" srcOrd="1" destOrd="0" presId="urn:microsoft.com/office/officeart/2005/8/layout/hierarchy1"/>
    <dgm:cxn modelId="{A7AF1F3A-285E-4B30-8BBC-07B635462130}" type="presParOf" srcId="{6F410C7C-7C0C-4DC2-8964-64F2246B0874}" destId="{13CF2612-FA72-45F4-8C09-24B0C69C8266}" srcOrd="0" destOrd="0" presId="urn:microsoft.com/office/officeart/2005/8/layout/hierarchy1"/>
    <dgm:cxn modelId="{6F2C8D65-0D82-4441-9B60-B42FD19FBEF1}" type="presParOf" srcId="{6F410C7C-7C0C-4DC2-8964-64F2246B0874}" destId="{3FB6C808-C045-4B1A-923D-371D387A68A5}" srcOrd="1" destOrd="0" presId="urn:microsoft.com/office/officeart/2005/8/layout/hierarchy1"/>
    <dgm:cxn modelId="{A77FBDE9-15A6-431D-84CD-AD5E2492F9F6}" type="presParOf" srcId="{3FB6C808-C045-4B1A-923D-371D387A68A5}" destId="{D1A2EA09-B631-4EDD-948F-EE99DA01EC48}" srcOrd="0" destOrd="0" presId="urn:microsoft.com/office/officeart/2005/8/layout/hierarchy1"/>
    <dgm:cxn modelId="{6BBDBEB4-B26E-4158-B0B5-09EEF73CE669}" type="presParOf" srcId="{D1A2EA09-B631-4EDD-948F-EE99DA01EC48}" destId="{DAB087FC-8F83-4DAE-8228-79E8AA31FD95}" srcOrd="0" destOrd="0" presId="urn:microsoft.com/office/officeart/2005/8/layout/hierarchy1"/>
    <dgm:cxn modelId="{774B812E-9752-4149-8321-0898378EEBC4}" type="presParOf" srcId="{D1A2EA09-B631-4EDD-948F-EE99DA01EC48}" destId="{0D2EE7F7-18A2-4792-8203-3A121AFA03A2}" srcOrd="1" destOrd="0" presId="urn:microsoft.com/office/officeart/2005/8/layout/hierarchy1"/>
    <dgm:cxn modelId="{5DF75855-ACD5-4AB7-A352-82B03ABD8720}" type="presParOf" srcId="{3FB6C808-C045-4B1A-923D-371D387A68A5}" destId="{9FFB96BE-7981-4AC2-A42E-B6630CCA3C28}" srcOrd="1" destOrd="0" presId="urn:microsoft.com/office/officeart/2005/8/layout/hierarchy1"/>
    <dgm:cxn modelId="{AC67F6D8-781E-43D8-A681-E0F29F1D0532}" type="presParOf" srcId="{5DFA8319-5A94-4854-AE3C-0309CCC5B7A5}" destId="{49BD9C97-9C21-46C2-82D3-93619A8F2062}" srcOrd="6" destOrd="0" presId="urn:microsoft.com/office/officeart/2005/8/layout/hierarchy1"/>
    <dgm:cxn modelId="{7392645C-95A6-4094-A11A-F7CF68705024}" type="presParOf" srcId="{5DFA8319-5A94-4854-AE3C-0309CCC5B7A5}" destId="{4413243A-8B03-4FBF-B3FF-589AFC43A3AD}" srcOrd="7" destOrd="0" presId="urn:microsoft.com/office/officeart/2005/8/layout/hierarchy1"/>
    <dgm:cxn modelId="{F951F19C-7A52-4ACE-84C2-1B523225CCEF}" type="presParOf" srcId="{4413243A-8B03-4FBF-B3FF-589AFC43A3AD}" destId="{4DEED375-FED8-4109-9005-9A1FA99DAD99}" srcOrd="0" destOrd="0" presId="urn:microsoft.com/office/officeart/2005/8/layout/hierarchy1"/>
    <dgm:cxn modelId="{43A1C35D-AF7A-45C2-AAB3-BEEFE03A4D93}" type="presParOf" srcId="{4DEED375-FED8-4109-9005-9A1FA99DAD99}" destId="{72529D7B-D6FF-4865-8D9C-A132BEA07EA5}" srcOrd="0" destOrd="0" presId="urn:microsoft.com/office/officeart/2005/8/layout/hierarchy1"/>
    <dgm:cxn modelId="{06663D91-2F9C-43A0-8906-D6AB363541CE}" type="presParOf" srcId="{4DEED375-FED8-4109-9005-9A1FA99DAD99}" destId="{35D5F06D-FEB1-4006-9EC5-C283A37C035A}" srcOrd="1" destOrd="0" presId="urn:microsoft.com/office/officeart/2005/8/layout/hierarchy1"/>
    <dgm:cxn modelId="{4C0601FF-B478-467B-B0BB-41D8CC493AE8}" type="presParOf" srcId="{4413243A-8B03-4FBF-B3FF-589AFC43A3AD}" destId="{70514F34-5371-4766-A160-6F55A9B08F0D}" srcOrd="1" destOrd="0" presId="urn:microsoft.com/office/officeart/2005/8/layout/hierarchy1"/>
    <dgm:cxn modelId="{F67417AD-D26F-40A8-B1D4-C1959D42522A}" type="presParOf" srcId="{70514F34-5371-4766-A160-6F55A9B08F0D}" destId="{9FD4B29B-0F61-4241-92D0-19C02842243E}" srcOrd="0" destOrd="0" presId="urn:microsoft.com/office/officeart/2005/8/layout/hierarchy1"/>
    <dgm:cxn modelId="{2504BA8C-D734-4241-9A4F-ED716A22E51C}" type="presParOf" srcId="{70514F34-5371-4766-A160-6F55A9B08F0D}" destId="{E18E51CF-D7B7-4279-A520-92B6D6C792F8}" srcOrd="1" destOrd="0" presId="urn:microsoft.com/office/officeart/2005/8/layout/hierarchy1"/>
    <dgm:cxn modelId="{478EDCC4-4D8E-4D5A-8474-70D81B7515C2}" type="presParOf" srcId="{E18E51CF-D7B7-4279-A520-92B6D6C792F8}" destId="{62C1238B-1562-4190-8551-C35837EF3C38}" srcOrd="0" destOrd="0" presId="urn:microsoft.com/office/officeart/2005/8/layout/hierarchy1"/>
    <dgm:cxn modelId="{FF489B7E-38A9-433B-BE39-823FB22C4888}" type="presParOf" srcId="{62C1238B-1562-4190-8551-C35837EF3C38}" destId="{3E74E953-C950-4F4A-A26B-0FB1A0C2C31A}" srcOrd="0" destOrd="0" presId="urn:microsoft.com/office/officeart/2005/8/layout/hierarchy1"/>
    <dgm:cxn modelId="{2715423E-7281-473C-B78A-7FD255C43CF5}" type="presParOf" srcId="{62C1238B-1562-4190-8551-C35837EF3C38}" destId="{4A0DD4BF-86DC-4D3B-8C21-959F14F17425}" srcOrd="1" destOrd="0" presId="urn:microsoft.com/office/officeart/2005/8/layout/hierarchy1"/>
    <dgm:cxn modelId="{CC2E9A5E-9234-4769-933C-CBDB60149897}" type="presParOf" srcId="{E18E51CF-D7B7-4279-A520-92B6D6C792F8}" destId="{799B090F-0E88-4624-904A-F28057AF5D35}" srcOrd="1" destOrd="0" presId="urn:microsoft.com/office/officeart/2005/8/layout/hierarchy1"/>
    <dgm:cxn modelId="{8B2D8807-5981-4C9B-8D20-24D887AFB42A}" type="presParOf" srcId="{5DFA8319-5A94-4854-AE3C-0309CCC5B7A5}" destId="{37C24CB8-2BF8-4032-AED3-11540E185DD0}" srcOrd="8" destOrd="0" presId="urn:microsoft.com/office/officeart/2005/8/layout/hierarchy1"/>
    <dgm:cxn modelId="{F95FC032-460F-43A4-9A3C-483C8DCFB210}" type="presParOf" srcId="{5DFA8319-5A94-4854-AE3C-0309CCC5B7A5}" destId="{3B3D200D-BF84-4DDC-ADE8-0C7E6F5FF54A}" srcOrd="9" destOrd="0" presId="urn:microsoft.com/office/officeart/2005/8/layout/hierarchy1"/>
    <dgm:cxn modelId="{EE71CF7C-D9C4-4008-AE32-E8C765BBC884}" type="presParOf" srcId="{3B3D200D-BF84-4DDC-ADE8-0C7E6F5FF54A}" destId="{888BEB7C-C8BE-4C53-918F-0F9EF567C977}" srcOrd="0" destOrd="0" presId="urn:microsoft.com/office/officeart/2005/8/layout/hierarchy1"/>
    <dgm:cxn modelId="{A536C8F6-887B-46DB-8500-57F66D706980}" type="presParOf" srcId="{888BEB7C-C8BE-4C53-918F-0F9EF567C977}" destId="{201CCAE9-E20D-4AFC-868E-36037892A7F8}" srcOrd="0" destOrd="0" presId="urn:microsoft.com/office/officeart/2005/8/layout/hierarchy1"/>
    <dgm:cxn modelId="{1C4356CC-F579-4698-8DF0-5CB50CD8B3EE}" type="presParOf" srcId="{888BEB7C-C8BE-4C53-918F-0F9EF567C977}" destId="{926366B8-093A-45AB-A876-8217549F9FBA}" srcOrd="1" destOrd="0" presId="urn:microsoft.com/office/officeart/2005/8/layout/hierarchy1"/>
    <dgm:cxn modelId="{87AC8039-9566-497B-95E4-3F67A5FB545F}" type="presParOf" srcId="{3B3D200D-BF84-4DDC-ADE8-0C7E6F5FF54A}" destId="{63EF9072-B905-420D-9A05-3E9601CE1095}" srcOrd="1" destOrd="0" presId="urn:microsoft.com/office/officeart/2005/8/layout/hierarchy1"/>
    <dgm:cxn modelId="{87DCD356-D801-48DE-B66A-FC1E704ACFC1}" type="presParOf" srcId="{63EF9072-B905-420D-9A05-3E9601CE1095}" destId="{F492C4A3-8031-4F20-933A-ED64FF7F579A}" srcOrd="0" destOrd="0" presId="urn:microsoft.com/office/officeart/2005/8/layout/hierarchy1"/>
    <dgm:cxn modelId="{CCA9EE65-D83F-4063-AEC0-1B56AABCB055}" type="presParOf" srcId="{63EF9072-B905-420D-9A05-3E9601CE1095}" destId="{0D8EEFD3-4B0F-42C4-A17A-D7B7A45FDF89}" srcOrd="1" destOrd="0" presId="urn:microsoft.com/office/officeart/2005/8/layout/hierarchy1"/>
    <dgm:cxn modelId="{2F9F3F82-75A6-402E-B20A-BAAE8F2DB4DA}" type="presParOf" srcId="{0D8EEFD3-4B0F-42C4-A17A-D7B7A45FDF89}" destId="{114729AB-FAA9-462D-B91C-DE5F70ED629A}" srcOrd="0" destOrd="0" presId="urn:microsoft.com/office/officeart/2005/8/layout/hierarchy1"/>
    <dgm:cxn modelId="{5FC3B6E2-DABA-4BA4-885C-4D275A68DD98}" type="presParOf" srcId="{114729AB-FAA9-462D-B91C-DE5F70ED629A}" destId="{0C99923E-1DD3-4960-B17B-BBA9F995F5C7}" srcOrd="0" destOrd="0" presId="urn:microsoft.com/office/officeart/2005/8/layout/hierarchy1"/>
    <dgm:cxn modelId="{FE145210-3596-4AEE-80C3-50F136D5449A}" type="presParOf" srcId="{114729AB-FAA9-462D-B91C-DE5F70ED629A}" destId="{F30F0738-61D5-49AC-B877-0E1B5BA96E63}" srcOrd="1" destOrd="0" presId="urn:microsoft.com/office/officeart/2005/8/layout/hierarchy1"/>
    <dgm:cxn modelId="{6A7C98AB-C793-4DCE-A561-CDEF69576258}" type="presParOf" srcId="{0D8EEFD3-4B0F-42C4-A17A-D7B7A45FDF89}" destId="{98756315-8216-4304-B4A7-204614C8707A}" srcOrd="1" destOrd="0" presId="urn:microsoft.com/office/officeart/2005/8/layout/hierarchy1"/>
    <dgm:cxn modelId="{8C7B143E-7CF9-48F6-B2A7-D0CFD0B0F48A}" type="presParOf" srcId="{5DFA8319-5A94-4854-AE3C-0309CCC5B7A5}" destId="{5E49E638-69C7-40F7-9413-01052A7D11EB}" srcOrd="10" destOrd="0" presId="urn:microsoft.com/office/officeart/2005/8/layout/hierarchy1"/>
    <dgm:cxn modelId="{DE4F4FA6-CCE3-40FD-A3A1-4B23930F09AD}" type="presParOf" srcId="{5DFA8319-5A94-4854-AE3C-0309CCC5B7A5}" destId="{3DC5BAC3-62F6-4CAE-9BD0-7DD9523A90BF}" srcOrd="11" destOrd="0" presId="urn:microsoft.com/office/officeart/2005/8/layout/hierarchy1"/>
    <dgm:cxn modelId="{B87E556C-6BF8-4DDA-B739-E0E3BFBE9A2A}" type="presParOf" srcId="{3DC5BAC3-62F6-4CAE-9BD0-7DD9523A90BF}" destId="{2E55E5EB-EED4-4DCD-8F31-0D62AAB031BD}" srcOrd="0" destOrd="0" presId="urn:microsoft.com/office/officeart/2005/8/layout/hierarchy1"/>
    <dgm:cxn modelId="{8889540D-C2BB-4817-9C24-93244BE74EA8}" type="presParOf" srcId="{2E55E5EB-EED4-4DCD-8F31-0D62AAB031BD}" destId="{2FDCF5F0-3FC9-4FC9-9914-05CDCF232BD0}" srcOrd="0" destOrd="0" presId="urn:microsoft.com/office/officeart/2005/8/layout/hierarchy1"/>
    <dgm:cxn modelId="{A2DF90EE-9929-420D-ABFB-57CB6F6B19A4}" type="presParOf" srcId="{2E55E5EB-EED4-4DCD-8F31-0D62AAB031BD}" destId="{A0374398-F292-4DDC-A5BE-D94FDC17B28F}" srcOrd="1" destOrd="0" presId="urn:microsoft.com/office/officeart/2005/8/layout/hierarchy1"/>
    <dgm:cxn modelId="{762BCFC1-617B-470C-8A25-3130F96B78E5}" type="presParOf" srcId="{3DC5BAC3-62F6-4CAE-9BD0-7DD9523A90BF}" destId="{38B0E431-792C-471F-B97A-041DA567CCA7}" srcOrd="1" destOrd="0" presId="urn:microsoft.com/office/officeart/2005/8/layout/hierarchy1"/>
    <dgm:cxn modelId="{7329916A-8BBF-4483-8702-E89A598DD7C9}" type="presParOf" srcId="{E6E3CDED-53ED-48B0-9B26-CE991B746504}" destId="{1EFE094E-9B93-4521-9E24-54FEE9AA6266}" srcOrd="2" destOrd="0" presId="urn:microsoft.com/office/officeart/2005/8/layout/hierarchy1"/>
    <dgm:cxn modelId="{BFE9942F-E65A-4B62-B403-A0A186E61DD3}" type="presParOf" srcId="{E6E3CDED-53ED-48B0-9B26-CE991B746504}" destId="{74D47EAA-9FC4-46ED-9AF3-A4BEB9ED7E4F}" srcOrd="3" destOrd="0" presId="urn:microsoft.com/office/officeart/2005/8/layout/hierarchy1"/>
    <dgm:cxn modelId="{1B0C73E9-CBAF-47A1-8603-B52F9211B7F9}" type="presParOf" srcId="{74D47EAA-9FC4-46ED-9AF3-A4BEB9ED7E4F}" destId="{BBF541F6-6B69-437A-96C1-8457C98829C3}" srcOrd="0" destOrd="0" presId="urn:microsoft.com/office/officeart/2005/8/layout/hierarchy1"/>
    <dgm:cxn modelId="{6BE38C64-2A7E-4EDA-A45C-0B94D81C0DB8}" type="presParOf" srcId="{BBF541F6-6B69-437A-96C1-8457C98829C3}" destId="{B3FFA56E-19BC-4271-88FA-504E03325D2D}" srcOrd="0" destOrd="0" presId="urn:microsoft.com/office/officeart/2005/8/layout/hierarchy1"/>
    <dgm:cxn modelId="{3B04464B-BCEE-4B38-9063-FED69DF1FD2F}" type="presParOf" srcId="{BBF541F6-6B69-437A-96C1-8457C98829C3}" destId="{CC5D78E8-378A-4256-B9DE-B2C53D08D2E0}" srcOrd="1" destOrd="0" presId="urn:microsoft.com/office/officeart/2005/8/layout/hierarchy1"/>
    <dgm:cxn modelId="{34DFBF5B-4062-4AF7-82F3-A2828082FD90}" type="presParOf" srcId="{74D47EAA-9FC4-46ED-9AF3-A4BEB9ED7E4F}" destId="{EBE8775A-1EAA-421F-8E34-9F392406BC1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74E65E6-0815-43B1-93D5-978975F2CDE4}">
      <dgm:prSet/>
      <dgm:spPr/>
      <dgm:t>
        <a:bodyPr/>
        <a:lstStyle/>
        <a:p>
          <a:pPr rtl="0" eaLnBrk="1" latinLnBrk="0" hangingPunct="1">
            <a:buClrTx/>
            <a:buSzPts val="2800"/>
            <a:buFont typeface="Arial" panose="020B0604020202020204" pitchFamily="34" charset="0"/>
            <a:buNone/>
          </a:pPr>
          <a:r>
            <a:rPr lang="tr-TR" b="1" dirty="0" smtClean="0"/>
            <a:t>Güvenlik Kulübesi Yapımı</a:t>
          </a:r>
          <a:endParaRPr lang="tr-TR" b="1" dirty="0">
            <a:latin typeface="Gill Sans MT" panose="020B0502020104020203" pitchFamily="34" charset="0"/>
          </a:endParaRPr>
        </a:p>
      </dgm:t>
    </dgm:pt>
    <dgm:pt modelId="{2E0E80AD-109A-4B82-847C-7EF234C55951}" type="par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FA6BFDF-9767-4861-951F-13E0CD7958CB}" type="sib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D6EE984-FDCA-45A8-8D67-DF779703E8DA}" type="pres">
      <dgm:prSet presAssocID="{974E65E6-0815-43B1-93D5-978975F2CDE4}" presName="Name5" presStyleLbl="venn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D7152AA-5375-434C-836D-26E9ED0A893D}" srcId="{D8F843EF-F8B6-4415-AFFF-06031A5F59A0}" destId="{974E65E6-0815-43B1-93D5-978975F2CDE4}" srcOrd="0" destOrd="0" parTransId="{2E0E80AD-109A-4B82-847C-7EF234C55951}" sibTransId="{CFA6BFDF-9767-4861-951F-13E0CD7958CB}"/>
    <dgm:cxn modelId="{DD140451-711E-4EE3-BF8D-765967670E23}" type="presOf" srcId="{D8F843EF-F8B6-4415-AFFF-06031A5F59A0}" destId="{C52FD14F-E644-46C3-8121-6695F92BB598}" srcOrd="0" destOrd="0" presId="urn:microsoft.com/office/officeart/2005/8/layout/venn3"/>
    <dgm:cxn modelId="{81548032-99C3-431B-B870-482672A89F15}" type="presOf" srcId="{974E65E6-0815-43B1-93D5-978975F2CDE4}" destId="{FD6EE984-FDCA-45A8-8D67-DF779703E8DA}" srcOrd="0" destOrd="0" presId="urn:microsoft.com/office/officeart/2005/8/layout/venn3"/>
    <dgm:cxn modelId="{49FB2CA8-19F0-4012-A666-8965CD58B9C7}" type="presParOf" srcId="{C52FD14F-E644-46C3-8121-6695F92BB598}" destId="{FD6EE984-FDCA-45A8-8D67-DF779703E8DA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0BF4519B-ACB5-4D20-975C-AB9D54105F9D}">
      <dgm:prSet/>
      <dgm:spPr/>
      <dgm:t>
        <a:bodyPr/>
        <a:lstStyle/>
        <a:p>
          <a:pPr rtl="0" eaLnBrk="1" latinLnBrk="0" hangingPunct="1"/>
          <a:r>
            <a:rPr lang="tr-TR" b="1" dirty="0" smtClean="0"/>
            <a:t>Yemekhane Zemini</a:t>
          </a:r>
          <a:endParaRPr lang="tr-TR" b="1" dirty="0">
            <a:latin typeface="Gill Sans MT" panose="020B0502020104020203" pitchFamily="34" charset="0"/>
          </a:endParaRPr>
        </a:p>
      </dgm:t>
    </dgm:pt>
    <dgm:pt modelId="{2A9C502A-35D7-4FC4-A645-626B1E84CF86}" type="par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F7630FAC-5C9B-4BDB-B4C2-671452CD4F6D}" type="sib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25E69CB-935F-48CA-BCC0-5E9B0BF74B05}">
      <dgm:prSet/>
      <dgm:spPr/>
      <dgm:t>
        <a:bodyPr/>
        <a:lstStyle/>
        <a:p>
          <a:pPr rtl="0"/>
          <a:r>
            <a:rPr lang="tr-TR" b="1" dirty="0" smtClean="0">
              <a:latin typeface="Gill Sans MT" panose="020B0502020104020203" pitchFamily="34" charset="0"/>
            </a:rPr>
            <a:t>Tablo Temini</a:t>
          </a:r>
          <a:endParaRPr lang="tr-TR" b="1" dirty="0">
            <a:latin typeface="Gill Sans MT" panose="020B0502020104020203" pitchFamily="34" charset="0"/>
          </a:endParaRPr>
        </a:p>
      </dgm:t>
    </dgm:pt>
    <dgm:pt modelId="{11C530C0-37AE-4352-9938-550F908EA438}" type="parTrans" cxnId="{80478CD9-1AD5-4B0E-8337-41C6D6A060E3}">
      <dgm:prSet/>
      <dgm:spPr/>
      <dgm:t>
        <a:bodyPr/>
        <a:lstStyle/>
        <a:p>
          <a:endParaRPr lang="tr-TR"/>
        </a:p>
      </dgm:t>
    </dgm:pt>
    <dgm:pt modelId="{456550D6-5702-48D2-B184-5BF7036CA267}" type="sibTrans" cxnId="{80478CD9-1AD5-4B0E-8337-41C6D6A060E3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95E43B6B-6B02-4C3D-8953-4AE7BF444C4B}" type="pres">
      <dgm:prSet presAssocID="{0BF4519B-ACB5-4D20-975C-AB9D54105F9D}" presName="Name5" presStyleLbl="venn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7D0AFD6-BB79-4D33-AF63-1B813933D04A}" type="pres">
      <dgm:prSet presAssocID="{F7630FAC-5C9B-4BDB-B4C2-671452CD4F6D}" presName="space" presStyleCnt="0"/>
      <dgm:spPr/>
    </dgm:pt>
    <dgm:pt modelId="{F8716328-4F61-4039-AABA-D30DFC61F535}" type="pres">
      <dgm:prSet presAssocID="{C25E69CB-935F-48CA-BCC0-5E9B0BF74B05}" presName="Name5" presStyleLbl="venn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1B9A761-3CC8-4C99-B727-F39BAC1719F0}" type="presOf" srcId="{D8F843EF-F8B6-4415-AFFF-06031A5F59A0}" destId="{C52FD14F-E644-46C3-8121-6695F92BB598}" srcOrd="0" destOrd="0" presId="urn:microsoft.com/office/officeart/2005/8/layout/venn3"/>
    <dgm:cxn modelId="{B8912040-E8A5-4A7C-A3A2-244C4596D234}" type="presOf" srcId="{C25E69CB-935F-48CA-BCC0-5E9B0BF74B05}" destId="{F8716328-4F61-4039-AABA-D30DFC61F535}" srcOrd="0" destOrd="0" presId="urn:microsoft.com/office/officeart/2005/8/layout/venn3"/>
    <dgm:cxn modelId="{5CB764A7-80CE-4BB6-85E7-EE1D8AE0F7AE}" srcId="{D8F843EF-F8B6-4415-AFFF-06031A5F59A0}" destId="{0BF4519B-ACB5-4D20-975C-AB9D54105F9D}" srcOrd="0" destOrd="0" parTransId="{2A9C502A-35D7-4FC4-A645-626B1E84CF86}" sibTransId="{F7630FAC-5C9B-4BDB-B4C2-671452CD4F6D}"/>
    <dgm:cxn modelId="{80478CD9-1AD5-4B0E-8337-41C6D6A060E3}" srcId="{D8F843EF-F8B6-4415-AFFF-06031A5F59A0}" destId="{C25E69CB-935F-48CA-BCC0-5E9B0BF74B05}" srcOrd="1" destOrd="0" parTransId="{11C530C0-37AE-4352-9938-550F908EA438}" sibTransId="{456550D6-5702-48D2-B184-5BF7036CA267}"/>
    <dgm:cxn modelId="{12F97683-A68D-47DB-B49C-CA64B890BB2E}" type="presOf" srcId="{0BF4519B-ACB5-4D20-975C-AB9D54105F9D}" destId="{95E43B6B-6B02-4C3D-8953-4AE7BF444C4B}" srcOrd="0" destOrd="0" presId="urn:microsoft.com/office/officeart/2005/8/layout/venn3"/>
    <dgm:cxn modelId="{712ABD44-1B63-4A25-BDA2-2AE87C6A06B1}" type="presParOf" srcId="{C52FD14F-E644-46C3-8121-6695F92BB598}" destId="{95E43B6B-6B02-4C3D-8953-4AE7BF444C4B}" srcOrd="0" destOrd="0" presId="urn:microsoft.com/office/officeart/2005/8/layout/venn3"/>
    <dgm:cxn modelId="{DAC22267-519F-44AC-84AB-ADFAFC551408}" type="presParOf" srcId="{C52FD14F-E644-46C3-8121-6695F92BB598}" destId="{B7D0AFD6-BB79-4D33-AF63-1B813933D04A}" srcOrd="1" destOrd="0" presId="urn:microsoft.com/office/officeart/2005/8/layout/venn3"/>
    <dgm:cxn modelId="{F9E0CD3A-F5B8-4394-83BF-FE85E1A3E91A}" type="presParOf" srcId="{C52FD14F-E644-46C3-8121-6695F92BB598}" destId="{F8716328-4F61-4039-AABA-D30DFC61F535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B6ADC219-7567-4079-B9B9-22026D2E0A9C}">
      <dgm:prSet/>
      <dgm:spPr/>
      <dgm:t>
        <a:bodyPr/>
        <a:lstStyle/>
        <a:p>
          <a:pPr rtl="0"/>
          <a:r>
            <a:rPr lang="tr-TR" b="1" dirty="0" smtClean="0">
              <a:latin typeface="Gill Sans MT" panose="020B0502020104020203" pitchFamily="34" charset="0"/>
            </a:rPr>
            <a:t>Drama Atölyesi Oluşturuldu</a:t>
          </a:r>
          <a:endParaRPr lang="tr-TR" b="1" dirty="0">
            <a:latin typeface="Gill Sans MT" panose="020B0502020104020203" pitchFamily="34" charset="0"/>
          </a:endParaRPr>
        </a:p>
      </dgm:t>
    </dgm:pt>
    <dgm:pt modelId="{7983B376-A6F2-4EA8-B9AA-535B01EDBE7F}" type="sibTrans" cxnId="{897FF4B6-9366-409F-B458-D89B0286627A}">
      <dgm:prSet/>
      <dgm:spPr/>
      <dgm:t>
        <a:bodyPr/>
        <a:lstStyle/>
        <a:p>
          <a:endParaRPr lang="tr-TR"/>
        </a:p>
      </dgm:t>
    </dgm:pt>
    <dgm:pt modelId="{02D30F66-D6FC-4EAA-A06B-0885AC1D0613}" type="parTrans" cxnId="{897FF4B6-9366-409F-B458-D89B0286627A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F358B1A-C219-4903-97DA-E6E8EE936205}" type="pres">
      <dgm:prSet presAssocID="{B6ADC219-7567-4079-B9B9-22026D2E0A9C}" presName="Name5" presStyleLbl="venn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85CA7049-D93C-487B-917D-8DF665380D48}" type="presOf" srcId="{B6ADC219-7567-4079-B9B9-22026D2E0A9C}" destId="{AF358B1A-C219-4903-97DA-E6E8EE936205}" srcOrd="0" destOrd="0" presId="urn:microsoft.com/office/officeart/2005/8/layout/venn3"/>
    <dgm:cxn modelId="{897FF4B6-9366-409F-B458-D89B0286627A}" srcId="{D8F843EF-F8B6-4415-AFFF-06031A5F59A0}" destId="{B6ADC219-7567-4079-B9B9-22026D2E0A9C}" srcOrd="0" destOrd="0" parTransId="{02D30F66-D6FC-4EAA-A06B-0885AC1D0613}" sibTransId="{7983B376-A6F2-4EA8-B9AA-535B01EDBE7F}"/>
    <dgm:cxn modelId="{224C8CBC-00B6-4D34-A70F-BF1C3D54D685}" type="presOf" srcId="{D8F843EF-F8B6-4415-AFFF-06031A5F59A0}" destId="{C52FD14F-E644-46C3-8121-6695F92BB598}" srcOrd="0" destOrd="0" presId="urn:microsoft.com/office/officeart/2005/8/layout/venn3"/>
    <dgm:cxn modelId="{B3FB5425-F39E-4150-BD37-285CB6A8623A}" type="presParOf" srcId="{C52FD14F-E644-46C3-8121-6695F92BB598}" destId="{AF358B1A-C219-4903-97DA-E6E8EE936205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6F74751-EB46-41C5-9931-D2CAB59EF1EF}">
      <dgm:prSet/>
      <dgm:spPr/>
      <dgm:t>
        <a:bodyPr/>
        <a:lstStyle/>
        <a:p>
          <a:pPr rtl="0" eaLnBrk="1" latinLnBrk="0" hangingPunct="1"/>
          <a:r>
            <a:rPr lang="tr-TR" b="1" dirty="0" smtClean="0"/>
            <a:t>Bahçelerin Tel ile Çevrilmesi</a:t>
          </a:r>
          <a:endParaRPr lang="tr-TR" b="1" dirty="0">
            <a:latin typeface="Gill Sans MT" panose="020B0502020104020203" pitchFamily="34" charset="0"/>
          </a:endParaRPr>
        </a:p>
      </dgm:t>
    </dgm:pt>
    <dgm:pt modelId="{82568225-EEB6-4BC6-8E37-5307194BD9A2}" type="par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A8CE03A-87C3-42DA-A7DF-1C2C7CBBFA67}" type="sib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00BF60D-1179-40A0-8058-4553769D5DEC}" type="pres">
      <dgm:prSet presAssocID="{96F74751-EB46-41C5-9931-D2CAB59EF1EF}" presName="Name5" presStyleLbl="venn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1A428EA-9C1C-4F70-AB69-AB03B61A3C4A}" srcId="{D8F843EF-F8B6-4415-AFFF-06031A5F59A0}" destId="{96F74751-EB46-41C5-9931-D2CAB59EF1EF}" srcOrd="0" destOrd="0" parTransId="{82568225-EEB6-4BC6-8E37-5307194BD9A2}" sibTransId="{4A8CE03A-87C3-42DA-A7DF-1C2C7CBBFA67}"/>
    <dgm:cxn modelId="{C3DEE016-E01A-46C0-9846-6D064C429197}" type="presOf" srcId="{D8F843EF-F8B6-4415-AFFF-06031A5F59A0}" destId="{C52FD14F-E644-46C3-8121-6695F92BB598}" srcOrd="0" destOrd="0" presId="urn:microsoft.com/office/officeart/2005/8/layout/venn3"/>
    <dgm:cxn modelId="{2C2A0DF3-C682-4313-A51C-FF4003775B62}" type="presOf" srcId="{96F74751-EB46-41C5-9931-D2CAB59EF1EF}" destId="{300BF60D-1179-40A0-8058-4553769D5DEC}" srcOrd="0" destOrd="0" presId="urn:microsoft.com/office/officeart/2005/8/layout/venn3"/>
    <dgm:cxn modelId="{15177862-A0EB-4EF3-A869-4275B040C7B0}" type="presParOf" srcId="{C52FD14F-E644-46C3-8121-6695F92BB598}" destId="{300BF60D-1179-40A0-8058-4553769D5DEC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F84FB17B-8255-4E59-B3F4-B7AA28537AA5}">
      <dgm:prSet/>
      <dgm:spPr/>
      <dgm:t>
        <a:bodyPr/>
        <a:lstStyle/>
        <a:p>
          <a:pPr rtl="0" eaLnBrk="1" latinLnBrk="0" hangingPunct="1"/>
          <a:r>
            <a:rPr lang="tr-TR" b="1" dirty="0" smtClean="0">
              <a:latin typeface="Gill Sans MT" panose="020B0502020104020203" pitchFamily="34" charset="0"/>
            </a:rPr>
            <a:t>Kız Erkek Yurdu Değişimi</a:t>
          </a:r>
          <a:endParaRPr lang="tr-TR" b="1" dirty="0">
            <a:latin typeface="Gill Sans MT" panose="020B0502020104020203" pitchFamily="34" charset="0"/>
          </a:endParaRPr>
        </a:p>
      </dgm:t>
    </dgm:pt>
    <dgm:pt modelId="{31439B79-10E6-48B5-B2C5-DF05113699B7}" type="par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6229063-18BC-4BFE-9A66-435F051208CD}" type="sib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96090D8-944D-4126-9163-4F5DEA6B8F44}">
      <dgm:prSet/>
      <dgm:spPr/>
      <dgm:t>
        <a:bodyPr/>
        <a:lstStyle/>
        <a:p>
          <a:pPr rtl="0" eaLnBrk="1" latinLnBrk="0" hangingPunct="1"/>
          <a:r>
            <a:rPr lang="tr-TR" b="1" dirty="0" smtClean="0">
              <a:latin typeface="Gill Sans MT" panose="020B0502020104020203" pitchFamily="34" charset="0"/>
            </a:rPr>
            <a:t>Kız Yurdu B Bloğunun Hizmete Girmesi</a:t>
          </a:r>
          <a:endParaRPr lang="tr-TR" b="1" dirty="0">
            <a:latin typeface="Gill Sans MT" panose="020B0502020104020203" pitchFamily="34" charset="0"/>
          </a:endParaRPr>
        </a:p>
      </dgm:t>
    </dgm:pt>
    <dgm:pt modelId="{991BA137-4F26-4A19-89C9-138EFA136788}" type="par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C66F317-03FB-4372-9240-F9C809BDA862}" type="sib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448227D-DE52-4081-AF82-6894B649D58B}" type="pres">
      <dgm:prSet presAssocID="{F84FB17B-8255-4E59-B3F4-B7AA28537AA5}" presName="Name5" presStyleLbl="venn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9EB57BA-7026-4C8D-8C72-6B1667F9584F}" type="pres">
      <dgm:prSet presAssocID="{46229063-18BC-4BFE-9A66-435F051208CD}" presName="space" presStyleCnt="0"/>
      <dgm:spPr/>
      <dgm:t>
        <a:bodyPr/>
        <a:lstStyle/>
        <a:p>
          <a:endParaRPr lang="tr-TR"/>
        </a:p>
      </dgm:t>
    </dgm:pt>
    <dgm:pt modelId="{67E6E803-6824-4E15-BF92-C0513C4482DD}" type="pres">
      <dgm:prSet presAssocID="{596090D8-944D-4126-9163-4F5DEA6B8F44}" presName="Name5" presStyleLbl="venn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E521766-D4BB-409E-830D-FCDF77B41CC3}" srcId="{D8F843EF-F8B6-4415-AFFF-06031A5F59A0}" destId="{F84FB17B-8255-4E59-B3F4-B7AA28537AA5}" srcOrd="0" destOrd="0" parTransId="{31439B79-10E6-48B5-B2C5-DF05113699B7}" sibTransId="{46229063-18BC-4BFE-9A66-435F051208CD}"/>
    <dgm:cxn modelId="{8CB97B32-A454-4D4A-91EF-B573DB157FCC}" type="presOf" srcId="{D8F843EF-F8B6-4415-AFFF-06031A5F59A0}" destId="{C52FD14F-E644-46C3-8121-6695F92BB598}" srcOrd="0" destOrd="0" presId="urn:microsoft.com/office/officeart/2005/8/layout/venn3"/>
    <dgm:cxn modelId="{D0DAABDE-1645-4199-9A80-561ECE5F246A}" srcId="{D8F843EF-F8B6-4415-AFFF-06031A5F59A0}" destId="{596090D8-944D-4126-9163-4F5DEA6B8F44}" srcOrd="1" destOrd="0" parTransId="{991BA137-4F26-4A19-89C9-138EFA136788}" sibTransId="{4C66F317-03FB-4372-9240-F9C809BDA862}"/>
    <dgm:cxn modelId="{C713F760-3AED-4441-84D6-F04DE3D8747E}" type="presOf" srcId="{F84FB17B-8255-4E59-B3F4-B7AA28537AA5}" destId="{F448227D-DE52-4081-AF82-6894B649D58B}" srcOrd="0" destOrd="0" presId="urn:microsoft.com/office/officeart/2005/8/layout/venn3"/>
    <dgm:cxn modelId="{6D6842BC-D25D-48E9-886E-83EE0CF4F6DA}" type="presOf" srcId="{596090D8-944D-4126-9163-4F5DEA6B8F44}" destId="{67E6E803-6824-4E15-BF92-C0513C4482DD}" srcOrd="0" destOrd="0" presId="urn:microsoft.com/office/officeart/2005/8/layout/venn3"/>
    <dgm:cxn modelId="{4D8361F5-07CC-42CC-A67A-1CED988AEDC0}" type="presParOf" srcId="{C52FD14F-E644-46C3-8121-6695F92BB598}" destId="{F448227D-DE52-4081-AF82-6894B649D58B}" srcOrd="0" destOrd="0" presId="urn:microsoft.com/office/officeart/2005/8/layout/venn3"/>
    <dgm:cxn modelId="{049172F4-0DA6-46A1-AC48-3865364A0B29}" type="presParOf" srcId="{C52FD14F-E644-46C3-8121-6695F92BB598}" destId="{A9EB57BA-7026-4C8D-8C72-6B1667F9584F}" srcOrd="1" destOrd="0" presId="urn:microsoft.com/office/officeart/2005/8/layout/venn3"/>
    <dgm:cxn modelId="{765A5F55-DDDB-4346-8DBC-CC3E3CCBAAB7}" type="presParOf" srcId="{C52FD14F-E644-46C3-8121-6695F92BB598}" destId="{67E6E803-6824-4E15-BF92-C0513C4482DD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6C3D0812-BE45-4C4A-B0C0-8704682828F7}">
      <dgm:prSet/>
      <dgm:spPr/>
      <dgm:t>
        <a:bodyPr/>
        <a:lstStyle/>
        <a:p>
          <a:pPr rtl="0"/>
          <a:r>
            <a:rPr lang="tr-TR" b="1" dirty="0" smtClean="0">
              <a:latin typeface="Gill Sans MT" panose="020B0502020104020203" pitchFamily="34" charset="0"/>
            </a:rPr>
            <a:t>Kantin Alanı Genişletilmesi,  Bakım ve onarımının yapılması</a:t>
          </a:r>
        </a:p>
      </dgm:t>
    </dgm:pt>
    <dgm:pt modelId="{DD6FEAAE-C4BB-4C45-AB0B-5EC56C70E219}" type="parTrans" cxnId="{79B11593-E703-425B-84F0-CCE32D565E5C}">
      <dgm:prSet/>
      <dgm:spPr/>
      <dgm:t>
        <a:bodyPr/>
        <a:lstStyle/>
        <a:p>
          <a:endParaRPr lang="tr-TR"/>
        </a:p>
      </dgm:t>
    </dgm:pt>
    <dgm:pt modelId="{2272114A-E1F8-4964-83E4-AE7DD7BCF72E}" type="sibTrans" cxnId="{79B11593-E703-425B-84F0-CCE32D565E5C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7F05A4B-D889-4B2F-ADAE-3DCFA17D96CB}" type="pres">
      <dgm:prSet presAssocID="{6C3D0812-BE45-4C4A-B0C0-8704682828F7}" presName="Name5" presStyleLbl="venn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5E7C0B5D-8671-4118-AAE6-00E0476F683E}" type="presOf" srcId="{D8F843EF-F8B6-4415-AFFF-06031A5F59A0}" destId="{C52FD14F-E644-46C3-8121-6695F92BB598}" srcOrd="0" destOrd="0" presId="urn:microsoft.com/office/officeart/2005/8/layout/venn3"/>
    <dgm:cxn modelId="{80E22726-E34D-45E7-969F-6D32A3BF6253}" type="presOf" srcId="{6C3D0812-BE45-4C4A-B0C0-8704682828F7}" destId="{67F05A4B-D889-4B2F-ADAE-3DCFA17D96CB}" srcOrd="0" destOrd="0" presId="urn:microsoft.com/office/officeart/2005/8/layout/venn3"/>
    <dgm:cxn modelId="{79B11593-E703-425B-84F0-CCE32D565E5C}" srcId="{D8F843EF-F8B6-4415-AFFF-06031A5F59A0}" destId="{6C3D0812-BE45-4C4A-B0C0-8704682828F7}" srcOrd="0" destOrd="0" parTransId="{DD6FEAAE-C4BB-4C45-AB0B-5EC56C70E219}" sibTransId="{2272114A-E1F8-4964-83E4-AE7DD7BCF72E}"/>
    <dgm:cxn modelId="{FFBE6E3F-09B2-4A5F-BCA4-1D665ED2AFA7}" type="presParOf" srcId="{C52FD14F-E644-46C3-8121-6695F92BB598}" destId="{67F05A4B-D889-4B2F-ADAE-3DCFA17D96CB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6C3D0812-BE45-4C4A-B0C0-8704682828F7}">
      <dgm:prSet/>
      <dgm:spPr/>
      <dgm:t>
        <a:bodyPr/>
        <a:lstStyle/>
        <a:p>
          <a:pPr rtl="0"/>
          <a:r>
            <a:rPr lang="tr-TR" b="1" dirty="0" smtClean="0">
              <a:latin typeface="Gill Sans MT" panose="020B0502020104020203" pitchFamily="34" charset="0"/>
            </a:rPr>
            <a:t>Çeşitli Sportif Faaliyet Araç ve Gereçlerin Temini</a:t>
          </a:r>
        </a:p>
      </dgm:t>
    </dgm:pt>
    <dgm:pt modelId="{DD6FEAAE-C4BB-4C45-AB0B-5EC56C70E219}" type="parTrans" cxnId="{79B11593-E703-425B-84F0-CCE32D565E5C}">
      <dgm:prSet/>
      <dgm:spPr/>
      <dgm:t>
        <a:bodyPr/>
        <a:lstStyle/>
        <a:p>
          <a:endParaRPr lang="tr-TR"/>
        </a:p>
      </dgm:t>
    </dgm:pt>
    <dgm:pt modelId="{2272114A-E1F8-4964-83E4-AE7DD7BCF72E}" type="sibTrans" cxnId="{79B11593-E703-425B-84F0-CCE32D565E5C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7F05A4B-D889-4B2F-ADAE-3DCFA17D96CB}" type="pres">
      <dgm:prSet presAssocID="{6C3D0812-BE45-4C4A-B0C0-8704682828F7}" presName="Name5" presStyleLbl="venn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2A806A93-66C7-466A-BD3C-D8396863FE5B}" type="presOf" srcId="{6C3D0812-BE45-4C4A-B0C0-8704682828F7}" destId="{67F05A4B-D889-4B2F-ADAE-3DCFA17D96CB}" srcOrd="0" destOrd="0" presId="urn:microsoft.com/office/officeart/2005/8/layout/venn3"/>
    <dgm:cxn modelId="{B0AF35ED-1107-4F70-A74C-C736230BC690}" type="presOf" srcId="{D8F843EF-F8B6-4415-AFFF-06031A5F59A0}" destId="{C52FD14F-E644-46C3-8121-6695F92BB598}" srcOrd="0" destOrd="0" presId="urn:microsoft.com/office/officeart/2005/8/layout/venn3"/>
    <dgm:cxn modelId="{79B11593-E703-425B-84F0-CCE32D565E5C}" srcId="{D8F843EF-F8B6-4415-AFFF-06031A5F59A0}" destId="{6C3D0812-BE45-4C4A-B0C0-8704682828F7}" srcOrd="0" destOrd="0" parTransId="{DD6FEAAE-C4BB-4C45-AB0B-5EC56C70E219}" sibTransId="{2272114A-E1F8-4964-83E4-AE7DD7BCF72E}"/>
    <dgm:cxn modelId="{F0FBC3CD-8A80-4049-92DD-2EA44DE83CE4}" type="presParOf" srcId="{C52FD14F-E644-46C3-8121-6695F92BB598}" destId="{67F05A4B-D889-4B2F-ADAE-3DCFA17D96CB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74E65E6-0815-43B1-93D5-978975F2CDE4}">
      <dgm:prSet/>
      <dgm:spPr/>
      <dgm:t>
        <a:bodyPr/>
        <a:lstStyle/>
        <a:p>
          <a:pPr rtl="0" eaLnBrk="1" latinLnBrk="0" hangingPunct="1">
            <a:buClrTx/>
            <a:buSzPts val="2800"/>
            <a:buFont typeface="Arial" panose="020B0604020202020204" pitchFamily="34" charset="0"/>
            <a:buNone/>
          </a:pPr>
          <a:r>
            <a:rPr lang="tr-TR" b="1" dirty="0" smtClean="0"/>
            <a:t>Harita Kadastro Laboratuarı</a:t>
          </a:r>
          <a:endParaRPr lang="tr-TR" b="1" dirty="0">
            <a:latin typeface="Gill Sans MT" panose="020B0502020104020203" pitchFamily="34" charset="0"/>
          </a:endParaRPr>
        </a:p>
      </dgm:t>
    </dgm:pt>
    <dgm:pt modelId="{CFA6BFDF-9767-4861-951F-13E0CD7958CB}" type="sib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2E0E80AD-109A-4B82-847C-7EF234C55951}" type="par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D6EE984-FDCA-45A8-8D67-DF779703E8DA}" type="pres">
      <dgm:prSet presAssocID="{974E65E6-0815-43B1-93D5-978975F2CDE4}" presName="Name5" presStyleLbl="vennNode1" presStyleIdx="0" presStyleCnt="1" custLinFactNeighborX="12610" custLinFactNeighborY="-1315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D7152AA-5375-434C-836D-26E9ED0A893D}" srcId="{D8F843EF-F8B6-4415-AFFF-06031A5F59A0}" destId="{974E65E6-0815-43B1-93D5-978975F2CDE4}" srcOrd="0" destOrd="0" parTransId="{2E0E80AD-109A-4B82-847C-7EF234C55951}" sibTransId="{CFA6BFDF-9767-4861-951F-13E0CD7958CB}"/>
    <dgm:cxn modelId="{47CE5296-7D54-46DE-AF8C-C78B0CC3E7E9}" type="presOf" srcId="{974E65E6-0815-43B1-93D5-978975F2CDE4}" destId="{FD6EE984-FDCA-45A8-8D67-DF779703E8DA}" srcOrd="0" destOrd="0" presId="urn:microsoft.com/office/officeart/2005/8/layout/venn3"/>
    <dgm:cxn modelId="{1C6CD4DD-98FA-4371-927E-053685E99D02}" type="presOf" srcId="{D8F843EF-F8B6-4415-AFFF-06031A5F59A0}" destId="{C52FD14F-E644-46C3-8121-6695F92BB598}" srcOrd="0" destOrd="0" presId="urn:microsoft.com/office/officeart/2005/8/layout/venn3"/>
    <dgm:cxn modelId="{6538C53D-B635-4E0A-8A75-3B6FF58A5523}" type="presParOf" srcId="{C52FD14F-E644-46C3-8121-6695F92BB598}" destId="{FD6EE984-FDCA-45A8-8D67-DF779703E8DA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5A655554-0361-4D07-8A30-F2099E4244AE}">
      <dgm:prSet/>
      <dgm:spPr/>
      <dgm:t>
        <a:bodyPr/>
        <a:lstStyle/>
        <a:p>
          <a:pPr rtl="0" eaLnBrk="1" latinLnBrk="0" hangingPunct="1"/>
          <a:r>
            <a:rPr lang="tr-TR" b="1" dirty="0" smtClean="0"/>
            <a:t>Kız Yurdu C Bloğun Kullanıma Açılması</a:t>
          </a:r>
          <a:endParaRPr lang="tr-TR" b="1" dirty="0">
            <a:latin typeface="Gill Sans MT" panose="020B0502020104020203" pitchFamily="34" charset="0"/>
          </a:endParaRPr>
        </a:p>
      </dgm:t>
    </dgm:pt>
    <dgm:pt modelId="{831A2CF8-6C32-4C57-B20F-37EA8ED60CA0}" type="par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4E26C5A-8F83-4405-B2D5-C9717CD677A1}" type="sib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8A24F79A-58D2-4062-9B90-811F8633A85D}">
      <dgm:prSet/>
      <dgm:spPr/>
      <dgm:t>
        <a:bodyPr/>
        <a:lstStyle/>
        <a:p>
          <a:r>
            <a:rPr lang="tr-TR" b="1" dirty="0" smtClean="0"/>
            <a:t>Erkek  Yurdu Çatı Yapımı</a:t>
          </a:r>
          <a:endParaRPr lang="tr-TR" dirty="0"/>
        </a:p>
      </dgm:t>
    </dgm:pt>
    <dgm:pt modelId="{9E3DAE46-3326-485A-BC38-BE001AC5C892}" type="parTrans" cxnId="{A2A79FBE-33A4-47AC-B071-9BCDD7D34560}">
      <dgm:prSet/>
      <dgm:spPr/>
      <dgm:t>
        <a:bodyPr/>
        <a:lstStyle/>
        <a:p>
          <a:endParaRPr lang="tr-TR"/>
        </a:p>
      </dgm:t>
    </dgm:pt>
    <dgm:pt modelId="{BDDE151F-C34D-4249-B330-7DAE474DFD2C}" type="sibTrans" cxnId="{A2A79FBE-33A4-47AC-B071-9BCDD7D34560}">
      <dgm:prSet/>
      <dgm:spPr/>
      <dgm:t>
        <a:bodyPr/>
        <a:lstStyle/>
        <a:p>
          <a:endParaRPr lang="tr-TR"/>
        </a:p>
      </dgm:t>
    </dgm:pt>
    <dgm:pt modelId="{8082C4E3-42C0-4724-AFE0-BB1A16385C57}">
      <dgm:prSet/>
      <dgm:spPr/>
      <dgm:t>
        <a:bodyPr/>
        <a:lstStyle/>
        <a:p>
          <a:r>
            <a:rPr lang="tr-TR" b="1" dirty="0" smtClean="0"/>
            <a:t>3 Binanın dış izolasyonun yapımı</a:t>
          </a:r>
          <a:endParaRPr lang="tr-TR" dirty="0"/>
        </a:p>
      </dgm:t>
    </dgm:pt>
    <dgm:pt modelId="{8B34385C-B556-4715-A6CE-42847C6B4BE7}" type="parTrans" cxnId="{E3EA3091-5A40-4481-A6E5-321A152DD373}">
      <dgm:prSet/>
      <dgm:spPr/>
      <dgm:t>
        <a:bodyPr/>
        <a:lstStyle/>
        <a:p>
          <a:endParaRPr lang="tr-TR"/>
        </a:p>
      </dgm:t>
    </dgm:pt>
    <dgm:pt modelId="{1C818C8E-2CE1-491F-9730-DD5188720E30}" type="sibTrans" cxnId="{E3EA3091-5A40-4481-A6E5-321A152DD373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9AFD9C8E-81BF-46B9-8992-C0B95D1EA4FB}" type="pres">
      <dgm:prSet presAssocID="{5A655554-0361-4D07-8A30-F2099E4244AE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13D6DDD-EBFF-47AB-A342-82106EC7A620}" type="pres">
      <dgm:prSet presAssocID="{A4E26C5A-8F83-4405-B2D5-C9717CD677A1}" presName="space" presStyleCnt="0"/>
      <dgm:spPr/>
      <dgm:t>
        <a:bodyPr/>
        <a:lstStyle/>
        <a:p>
          <a:endParaRPr lang="tr-TR"/>
        </a:p>
      </dgm:t>
    </dgm:pt>
    <dgm:pt modelId="{43652F3D-82EE-4044-B3A9-504FC9B9392B}" type="pres">
      <dgm:prSet presAssocID="{8A24F79A-58D2-4062-9B90-811F8633A85D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C7E0569-07B8-4153-B280-DE14C94E88D2}" type="pres">
      <dgm:prSet presAssocID="{BDDE151F-C34D-4249-B330-7DAE474DFD2C}" presName="space" presStyleCnt="0"/>
      <dgm:spPr/>
    </dgm:pt>
    <dgm:pt modelId="{773AE560-D408-402E-9514-665BB1BD2FA2}" type="pres">
      <dgm:prSet presAssocID="{8082C4E3-42C0-4724-AFE0-BB1A16385C57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3EA3091-5A40-4481-A6E5-321A152DD373}" srcId="{D8F843EF-F8B6-4415-AFFF-06031A5F59A0}" destId="{8082C4E3-42C0-4724-AFE0-BB1A16385C57}" srcOrd="2" destOrd="0" parTransId="{8B34385C-B556-4715-A6CE-42847C6B4BE7}" sibTransId="{1C818C8E-2CE1-491F-9730-DD5188720E30}"/>
    <dgm:cxn modelId="{36223C70-7477-4719-83E0-3C698EE372F8}" type="presOf" srcId="{5A655554-0361-4D07-8A30-F2099E4244AE}" destId="{9AFD9C8E-81BF-46B9-8992-C0B95D1EA4FB}" srcOrd="0" destOrd="0" presId="urn:microsoft.com/office/officeart/2005/8/layout/venn3"/>
    <dgm:cxn modelId="{91B71005-F3C3-4DA9-9ADE-3763DDFBEFF5}" srcId="{D8F843EF-F8B6-4415-AFFF-06031A5F59A0}" destId="{5A655554-0361-4D07-8A30-F2099E4244AE}" srcOrd="0" destOrd="0" parTransId="{831A2CF8-6C32-4C57-B20F-37EA8ED60CA0}" sibTransId="{A4E26C5A-8F83-4405-B2D5-C9717CD677A1}"/>
    <dgm:cxn modelId="{926BA796-B408-4D4E-AA0D-93328E436AF4}" type="presOf" srcId="{8082C4E3-42C0-4724-AFE0-BB1A16385C57}" destId="{773AE560-D408-402E-9514-665BB1BD2FA2}" srcOrd="0" destOrd="0" presId="urn:microsoft.com/office/officeart/2005/8/layout/venn3"/>
    <dgm:cxn modelId="{FD9920E1-9FFE-49A8-A31D-B26C6A0F3149}" type="presOf" srcId="{8A24F79A-58D2-4062-9B90-811F8633A85D}" destId="{43652F3D-82EE-4044-B3A9-504FC9B9392B}" srcOrd="0" destOrd="0" presId="urn:microsoft.com/office/officeart/2005/8/layout/venn3"/>
    <dgm:cxn modelId="{A2A79FBE-33A4-47AC-B071-9BCDD7D34560}" srcId="{D8F843EF-F8B6-4415-AFFF-06031A5F59A0}" destId="{8A24F79A-58D2-4062-9B90-811F8633A85D}" srcOrd="1" destOrd="0" parTransId="{9E3DAE46-3326-485A-BC38-BE001AC5C892}" sibTransId="{BDDE151F-C34D-4249-B330-7DAE474DFD2C}"/>
    <dgm:cxn modelId="{5C2AFD6F-3D4D-4C2C-BCF3-E9E276C37542}" type="presOf" srcId="{D8F843EF-F8B6-4415-AFFF-06031A5F59A0}" destId="{C52FD14F-E644-46C3-8121-6695F92BB598}" srcOrd="0" destOrd="0" presId="urn:microsoft.com/office/officeart/2005/8/layout/venn3"/>
    <dgm:cxn modelId="{9D5CDE46-E5DA-42AB-867C-53ECE5F62833}" type="presParOf" srcId="{C52FD14F-E644-46C3-8121-6695F92BB598}" destId="{9AFD9C8E-81BF-46B9-8992-C0B95D1EA4FB}" srcOrd="0" destOrd="0" presId="urn:microsoft.com/office/officeart/2005/8/layout/venn3"/>
    <dgm:cxn modelId="{29436D44-EF2F-46B7-864D-E84242ABDE03}" type="presParOf" srcId="{C52FD14F-E644-46C3-8121-6695F92BB598}" destId="{A13D6DDD-EBFF-47AB-A342-82106EC7A620}" srcOrd="1" destOrd="0" presId="urn:microsoft.com/office/officeart/2005/8/layout/venn3"/>
    <dgm:cxn modelId="{9DD896AE-E9A0-4601-8844-D79A14F15AFF}" type="presParOf" srcId="{C52FD14F-E644-46C3-8121-6695F92BB598}" destId="{43652F3D-82EE-4044-B3A9-504FC9B9392B}" srcOrd="2" destOrd="0" presId="urn:microsoft.com/office/officeart/2005/8/layout/venn3"/>
    <dgm:cxn modelId="{89281C5B-6BAF-41C8-9AA6-6647CD5BF69C}" type="presParOf" srcId="{C52FD14F-E644-46C3-8121-6695F92BB598}" destId="{0C7E0569-07B8-4153-B280-DE14C94E88D2}" srcOrd="3" destOrd="0" presId="urn:microsoft.com/office/officeart/2005/8/layout/venn3"/>
    <dgm:cxn modelId="{8F29437D-75DC-4C57-AEE7-3EFE6655A3F4}" type="presParOf" srcId="{C52FD14F-E644-46C3-8121-6695F92BB598}" destId="{773AE560-D408-402E-9514-665BB1BD2FA2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6F74751-EB46-41C5-9931-D2CAB59EF1EF}">
      <dgm:prSet/>
      <dgm:spPr/>
      <dgm:t>
        <a:bodyPr/>
        <a:lstStyle/>
        <a:p>
          <a:pPr rtl="0" eaLnBrk="1" latinLnBrk="0" hangingPunct="1"/>
          <a:r>
            <a:rPr lang="tr-TR" b="1" dirty="0" smtClean="0"/>
            <a:t>Yemek fişlerinin kullanılması nedeniyle sorunların olması</a:t>
          </a:r>
          <a:endParaRPr lang="tr-TR" b="1" dirty="0">
            <a:latin typeface="Gill Sans MT" panose="020B0502020104020203" pitchFamily="34" charset="0"/>
          </a:endParaRPr>
        </a:p>
      </dgm:t>
    </dgm:pt>
    <dgm:pt modelId="{82568225-EEB6-4BC6-8E37-5307194BD9A2}" type="par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A8CE03A-87C3-42DA-A7DF-1C2C7CBBFA67}" type="sib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A655554-0361-4D07-8A30-F2099E4244AE}">
      <dgm:prSet/>
      <dgm:spPr/>
      <dgm:t>
        <a:bodyPr/>
        <a:lstStyle/>
        <a:p>
          <a:pPr rtl="0" eaLnBrk="1" latinLnBrk="0" hangingPunct="1"/>
          <a:r>
            <a:rPr lang="tr-TR" b="1" dirty="0" smtClean="0"/>
            <a:t>Turnike sistemi ve pos geçişi ihtiyacı</a:t>
          </a:r>
          <a:endParaRPr lang="tr-TR" b="1" dirty="0">
            <a:latin typeface="Gill Sans MT" panose="020B0502020104020203" pitchFamily="34" charset="0"/>
          </a:endParaRPr>
        </a:p>
      </dgm:t>
    </dgm:pt>
    <dgm:pt modelId="{831A2CF8-6C32-4C57-B20F-37EA8ED60CA0}" type="par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4E26C5A-8F83-4405-B2D5-C9717CD677A1}" type="sib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00BF60D-1179-40A0-8058-4553769D5DEC}" type="pres">
      <dgm:prSet presAssocID="{96F74751-EB46-41C5-9931-D2CAB59EF1EF}" presName="Name5" presStyleLbl="venn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40B9AB4-22F4-4A0E-AC61-490E63656AD2}" type="pres">
      <dgm:prSet presAssocID="{4A8CE03A-87C3-42DA-A7DF-1C2C7CBBFA67}" presName="space" presStyleCnt="0"/>
      <dgm:spPr/>
      <dgm:t>
        <a:bodyPr/>
        <a:lstStyle/>
        <a:p>
          <a:endParaRPr lang="tr-TR"/>
        </a:p>
      </dgm:t>
    </dgm:pt>
    <dgm:pt modelId="{9AFD9C8E-81BF-46B9-8992-C0B95D1EA4FB}" type="pres">
      <dgm:prSet presAssocID="{5A655554-0361-4D07-8A30-F2099E4244AE}" presName="Name5" presStyleLbl="venn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1A428EA-9C1C-4F70-AB69-AB03B61A3C4A}" srcId="{D8F843EF-F8B6-4415-AFFF-06031A5F59A0}" destId="{96F74751-EB46-41C5-9931-D2CAB59EF1EF}" srcOrd="0" destOrd="0" parTransId="{82568225-EEB6-4BC6-8E37-5307194BD9A2}" sibTransId="{4A8CE03A-87C3-42DA-A7DF-1C2C7CBBFA67}"/>
    <dgm:cxn modelId="{1C5978EF-69DF-41EE-B7DF-4CB812524115}" type="presOf" srcId="{D8F843EF-F8B6-4415-AFFF-06031A5F59A0}" destId="{C52FD14F-E644-46C3-8121-6695F92BB598}" srcOrd="0" destOrd="0" presId="urn:microsoft.com/office/officeart/2005/8/layout/venn3"/>
    <dgm:cxn modelId="{93012877-B72E-4CF2-9B89-A4C6BCB2A7A2}" type="presOf" srcId="{96F74751-EB46-41C5-9931-D2CAB59EF1EF}" destId="{300BF60D-1179-40A0-8058-4553769D5DEC}" srcOrd="0" destOrd="0" presId="urn:microsoft.com/office/officeart/2005/8/layout/venn3"/>
    <dgm:cxn modelId="{CD8AC4E4-00E3-4B64-8B2F-03C1E8150813}" type="presOf" srcId="{5A655554-0361-4D07-8A30-F2099E4244AE}" destId="{9AFD9C8E-81BF-46B9-8992-C0B95D1EA4FB}" srcOrd="0" destOrd="0" presId="urn:microsoft.com/office/officeart/2005/8/layout/venn3"/>
    <dgm:cxn modelId="{91B71005-F3C3-4DA9-9ADE-3763DDFBEFF5}" srcId="{D8F843EF-F8B6-4415-AFFF-06031A5F59A0}" destId="{5A655554-0361-4D07-8A30-F2099E4244AE}" srcOrd="1" destOrd="0" parTransId="{831A2CF8-6C32-4C57-B20F-37EA8ED60CA0}" sibTransId="{A4E26C5A-8F83-4405-B2D5-C9717CD677A1}"/>
    <dgm:cxn modelId="{72BB8B3C-7C00-4C7C-B0D9-E8F8A9738DFD}" type="presParOf" srcId="{C52FD14F-E644-46C3-8121-6695F92BB598}" destId="{300BF60D-1179-40A0-8058-4553769D5DEC}" srcOrd="0" destOrd="0" presId="urn:microsoft.com/office/officeart/2005/8/layout/venn3"/>
    <dgm:cxn modelId="{1363800D-7C19-48DF-9BAE-F1AA9F60D408}" type="presParOf" srcId="{C52FD14F-E644-46C3-8121-6695F92BB598}" destId="{C40B9AB4-22F4-4A0E-AC61-490E63656AD2}" srcOrd="1" destOrd="0" presId="urn:microsoft.com/office/officeart/2005/8/layout/venn3"/>
    <dgm:cxn modelId="{68514FD2-89CE-4A67-97A9-2803AA86F01F}" type="presParOf" srcId="{C52FD14F-E644-46C3-8121-6695F92BB598}" destId="{9AFD9C8E-81BF-46B9-8992-C0B95D1EA4FB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E094E-9B93-4521-9E24-54FEE9AA6266}">
      <dsp:nvSpPr>
        <dsp:cNvPr id="0" name=""/>
        <dsp:cNvSpPr/>
      </dsp:nvSpPr>
      <dsp:spPr>
        <a:xfrm>
          <a:off x="6364744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49E638-69C7-40F7-9413-01052A7D11EB}">
      <dsp:nvSpPr>
        <dsp:cNvPr id="0" name=""/>
        <dsp:cNvSpPr/>
      </dsp:nvSpPr>
      <dsp:spPr>
        <a:xfrm>
          <a:off x="5660625" y="1799714"/>
          <a:ext cx="3520595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3520595" y="228358"/>
              </a:lnTo>
              <a:lnTo>
                <a:pt x="3520595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92C4A3-8031-4F20-933A-ED64FF7F579A}">
      <dsp:nvSpPr>
        <dsp:cNvPr id="0" name=""/>
        <dsp:cNvSpPr/>
      </dsp:nvSpPr>
      <dsp:spPr>
        <a:xfrm>
          <a:off x="7727262" y="3137660"/>
          <a:ext cx="91440" cy="33509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C24CB8-2BF8-4032-AED3-11540E185DD0}">
      <dsp:nvSpPr>
        <dsp:cNvPr id="0" name=""/>
        <dsp:cNvSpPr/>
      </dsp:nvSpPr>
      <dsp:spPr>
        <a:xfrm>
          <a:off x="5660625" y="1799714"/>
          <a:ext cx="2112357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2112357" y="228358"/>
              </a:lnTo>
              <a:lnTo>
                <a:pt x="2112357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4B29B-0F61-4241-92D0-19C02842243E}">
      <dsp:nvSpPr>
        <dsp:cNvPr id="0" name=""/>
        <dsp:cNvSpPr/>
      </dsp:nvSpPr>
      <dsp:spPr>
        <a:xfrm>
          <a:off x="6319024" y="3137660"/>
          <a:ext cx="91440" cy="33509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BD9C97-9C21-46C2-82D3-93619A8F2062}">
      <dsp:nvSpPr>
        <dsp:cNvPr id="0" name=""/>
        <dsp:cNvSpPr/>
      </dsp:nvSpPr>
      <dsp:spPr>
        <a:xfrm>
          <a:off x="5660625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CF2612-FA72-45F4-8C09-24B0C69C8266}">
      <dsp:nvSpPr>
        <dsp:cNvPr id="0" name=""/>
        <dsp:cNvSpPr/>
      </dsp:nvSpPr>
      <dsp:spPr>
        <a:xfrm>
          <a:off x="4910786" y="3137660"/>
          <a:ext cx="91440" cy="33509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AF564-5190-4417-803E-EB51CDC4C917}">
      <dsp:nvSpPr>
        <dsp:cNvPr id="0" name=""/>
        <dsp:cNvSpPr/>
      </dsp:nvSpPr>
      <dsp:spPr>
        <a:xfrm>
          <a:off x="4956506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D75FD2-641D-4A50-AEC9-BCE7C9B4D9B4}">
      <dsp:nvSpPr>
        <dsp:cNvPr id="0" name=""/>
        <dsp:cNvSpPr/>
      </dsp:nvSpPr>
      <dsp:spPr>
        <a:xfrm>
          <a:off x="3502548" y="3171170"/>
          <a:ext cx="91440" cy="322395"/>
        </a:xfrm>
        <a:custGeom>
          <a:avLst/>
          <a:gdLst/>
          <a:ahLst/>
          <a:cxnLst/>
          <a:rect l="0" t="0" r="0" b="0"/>
          <a:pathLst>
            <a:path>
              <a:moveTo>
                <a:pt x="96520" y="0"/>
              </a:moveTo>
              <a:lnTo>
                <a:pt x="96520" y="215657"/>
              </a:lnTo>
              <a:lnTo>
                <a:pt x="45720" y="215657"/>
              </a:lnTo>
              <a:lnTo>
                <a:pt x="45720" y="3223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86A083-B9A2-4ECE-A7B4-8743C7FF4C72}">
      <dsp:nvSpPr>
        <dsp:cNvPr id="0" name=""/>
        <dsp:cNvSpPr/>
      </dsp:nvSpPr>
      <dsp:spPr>
        <a:xfrm>
          <a:off x="3599068" y="1799714"/>
          <a:ext cx="2061556" cy="347797"/>
        </a:xfrm>
        <a:custGeom>
          <a:avLst/>
          <a:gdLst/>
          <a:ahLst/>
          <a:cxnLst/>
          <a:rect l="0" t="0" r="0" b="0"/>
          <a:pathLst>
            <a:path>
              <a:moveTo>
                <a:pt x="2061556" y="0"/>
              </a:moveTo>
              <a:lnTo>
                <a:pt x="2061556" y="241059"/>
              </a:lnTo>
              <a:lnTo>
                <a:pt x="0" y="241059"/>
              </a:lnTo>
              <a:lnTo>
                <a:pt x="0" y="3477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B8D51-8A5D-4A84-BC39-E78F859ED0B3}">
      <dsp:nvSpPr>
        <dsp:cNvPr id="0" name=""/>
        <dsp:cNvSpPr/>
      </dsp:nvSpPr>
      <dsp:spPr>
        <a:xfrm>
          <a:off x="2105222" y="1799714"/>
          <a:ext cx="3555403" cy="276711"/>
        </a:xfrm>
        <a:custGeom>
          <a:avLst/>
          <a:gdLst/>
          <a:ahLst/>
          <a:cxnLst/>
          <a:rect l="0" t="0" r="0" b="0"/>
          <a:pathLst>
            <a:path>
              <a:moveTo>
                <a:pt x="3555403" y="0"/>
              </a:moveTo>
              <a:lnTo>
                <a:pt x="3555403" y="169973"/>
              </a:lnTo>
              <a:lnTo>
                <a:pt x="0" y="169973"/>
              </a:lnTo>
              <a:lnTo>
                <a:pt x="0" y="27671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536724-AA62-4D84-9D3F-D84955C592D0}">
      <dsp:nvSpPr>
        <dsp:cNvPr id="0" name=""/>
        <dsp:cNvSpPr/>
      </dsp:nvSpPr>
      <dsp:spPr>
        <a:xfrm>
          <a:off x="5660625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31FB20-65D9-4857-9F35-33028CB32BE3}">
      <dsp:nvSpPr>
        <dsp:cNvPr id="0" name=""/>
        <dsp:cNvSpPr/>
      </dsp:nvSpPr>
      <dsp:spPr>
        <a:xfrm>
          <a:off x="5788646" y="1330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9C31C-F2B0-40EA-9355-DB9E6FAB02C2}">
      <dsp:nvSpPr>
        <dsp:cNvPr id="0" name=""/>
        <dsp:cNvSpPr/>
      </dsp:nvSpPr>
      <dsp:spPr>
        <a:xfrm>
          <a:off x="5916668" y="12295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Gör. Bedrettin VAROL (Müdür)</a:t>
          </a:r>
          <a:endParaRPr lang="tr-TR" sz="1200" kern="1200" dirty="0"/>
        </a:p>
      </dsp:txBody>
      <dsp:txXfrm>
        <a:off x="5938097" y="144380"/>
        <a:ext cx="1109336" cy="688785"/>
      </dsp:txXfrm>
    </dsp:sp>
    <dsp:sp modelId="{F3B2D8B4-653A-4E3D-800E-952289D4E4E9}">
      <dsp:nvSpPr>
        <dsp:cNvPr id="0" name=""/>
        <dsp:cNvSpPr/>
      </dsp:nvSpPr>
      <dsp:spPr>
        <a:xfrm>
          <a:off x="5084527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A97CDC-8C4A-44EB-9F13-DFDFCDCD77B1}">
      <dsp:nvSpPr>
        <dsp:cNvPr id="0" name=""/>
        <dsp:cNvSpPr/>
      </dsp:nvSpPr>
      <dsp:spPr>
        <a:xfrm>
          <a:off x="5212549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Adem AYATA (Müdür Yardımcısı)</a:t>
          </a:r>
          <a:endParaRPr lang="tr-TR" sz="1200" kern="1200" dirty="0"/>
        </a:p>
      </dsp:txBody>
      <dsp:txXfrm>
        <a:off x="5233978" y="1211120"/>
        <a:ext cx="1109336" cy="688785"/>
      </dsp:txXfrm>
    </dsp:sp>
    <dsp:sp modelId="{6DD5CCB5-A92A-4242-8946-452580673F62}">
      <dsp:nvSpPr>
        <dsp:cNvPr id="0" name=""/>
        <dsp:cNvSpPr/>
      </dsp:nvSpPr>
      <dsp:spPr>
        <a:xfrm>
          <a:off x="1529124" y="2076426"/>
          <a:ext cx="1152194" cy="1020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21DA69-DF16-43A0-BF91-8A371118DC8C}">
      <dsp:nvSpPr>
        <dsp:cNvPr id="0" name=""/>
        <dsp:cNvSpPr/>
      </dsp:nvSpPr>
      <dsp:spPr>
        <a:xfrm>
          <a:off x="1657146" y="2198046"/>
          <a:ext cx="1152194" cy="1020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Yahya AKTU (Sosyal Hizmetler Bölüm Bşk)</a:t>
          </a:r>
          <a:endParaRPr lang="tr-TR" sz="1200" kern="1200" dirty="0"/>
        </a:p>
      </dsp:txBody>
      <dsp:txXfrm>
        <a:off x="1687050" y="2227950"/>
        <a:ext cx="1092386" cy="961178"/>
      </dsp:txXfrm>
    </dsp:sp>
    <dsp:sp modelId="{67BB07F3-4ED0-42CF-A13D-37E0DDFFA36E}">
      <dsp:nvSpPr>
        <dsp:cNvPr id="0" name=""/>
        <dsp:cNvSpPr/>
      </dsp:nvSpPr>
      <dsp:spPr>
        <a:xfrm>
          <a:off x="3022970" y="2147512"/>
          <a:ext cx="1152194" cy="10236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DA05C-DA76-4966-BF7C-8076183C2EC5}">
      <dsp:nvSpPr>
        <dsp:cNvPr id="0" name=""/>
        <dsp:cNvSpPr/>
      </dsp:nvSpPr>
      <dsp:spPr>
        <a:xfrm>
          <a:off x="3150992" y="2269133"/>
          <a:ext cx="1152194" cy="1023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Sema Çakır ÖNGÖREN (Organik Tarım Bölüm Bşk)</a:t>
          </a:r>
          <a:endParaRPr lang="tr-TR" sz="1200" kern="1200" dirty="0"/>
        </a:p>
      </dsp:txBody>
      <dsp:txXfrm>
        <a:off x="3180974" y="2299115"/>
        <a:ext cx="1092230" cy="963693"/>
      </dsp:txXfrm>
    </dsp:sp>
    <dsp:sp modelId="{D83B9E1D-0733-4EE2-8A11-A09C0723E0AB}">
      <dsp:nvSpPr>
        <dsp:cNvPr id="0" name=""/>
        <dsp:cNvSpPr/>
      </dsp:nvSpPr>
      <dsp:spPr>
        <a:xfrm>
          <a:off x="2972170" y="3493565"/>
          <a:ext cx="1152194" cy="794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6E3CA-4C6B-474C-8682-4BABE6CDFF08}">
      <dsp:nvSpPr>
        <dsp:cNvPr id="0" name=""/>
        <dsp:cNvSpPr/>
      </dsp:nvSpPr>
      <dsp:spPr>
        <a:xfrm>
          <a:off x="3100192" y="3615185"/>
          <a:ext cx="1152194" cy="7940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Sipan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SOYSAL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kern="1200" dirty="0"/>
        </a:p>
      </dsp:txBody>
      <dsp:txXfrm>
        <a:off x="3123449" y="3638442"/>
        <a:ext cx="1105680" cy="747524"/>
      </dsp:txXfrm>
    </dsp:sp>
    <dsp:sp modelId="{ACA3A95F-CA1B-4A86-B48C-E0B828311132}">
      <dsp:nvSpPr>
        <dsp:cNvPr id="0" name=""/>
        <dsp:cNvSpPr/>
      </dsp:nvSpPr>
      <dsp:spPr>
        <a:xfrm>
          <a:off x="4380408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03240-78B0-4914-B5F7-24E1D9E2391C}">
      <dsp:nvSpPr>
        <dsp:cNvPr id="0" name=""/>
        <dsp:cNvSpPr/>
      </dsp:nvSpPr>
      <dsp:spPr>
        <a:xfrm>
          <a:off x="4508430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kern="1200" dirty="0"/>
        </a:p>
      </dsp:txBody>
      <dsp:txXfrm>
        <a:off x="4537802" y="2285804"/>
        <a:ext cx="1093450" cy="944105"/>
      </dsp:txXfrm>
    </dsp:sp>
    <dsp:sp modelId="{DAB087FC-8F83-4DAE-8228-79E8AA31FD95}">
      <dsp:nvSpPr>
        <dsp:cNvPr id="0" name=""/>
        <dsp:cNvSpPr/>
      </dsp:nvSpPr>
      <dsp:spPr>
        <a:xfrm>
          <a:off x="4380408" y="3472757"/>
          <a:ext cx="1152194" cy="7855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2EE7F7-18A2-4792-8203-3A121AFA03A2}">
      <dsp:nvSpPr>
        <dsp:cNvPr id="0" name=""/>
        <dsp:cNvSpPr/>
      </dsp:nvSpPr>
      <dsp:spPr>
        <a:xfrm>
          <a:off x="4508430" y="3594378"/>
          <a:ext cx="1152194" cy="7855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Mesut SIRRI</a:t>
          </a:r>
          <a:endParaRPr lang="tr-TR" sz="1200" kern="1200" dirty="0"/>
        </a:p>
      </dsp:txBody>
      <dsp:txXfrm>
        <a:off x="4531438" y="3617386"/>
        <a:ext cx="1106178" cy="739527"/>
      </dsp:txXfrm>
    </dsp:sp>
    <dsp:sp modelId="{72529D7B-D6FF-4865-8D9C-A132BEA07EA5}">
      <dsp:nvSpPr>
        <dsp:cNvPr id="0" name=""/>
        <dsp:cNvSpPr/>
      </dsp:nvSpPr>
      <dsp:spPr>
        <a:xfrm>
          <a:off x="5788646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5F06D-FEB1-4006-9EC5-C283A37C035A}">
      <dsp:nvSpPr>
        <dsp:cNvPr id="0" name=""/>
        <dsp:cNvSpPr/>
      </dsp:nvSpPr>
      <dsp:spPr>
        <a:xfrm>
          <a:off x="5916668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Tuba BAKAN (Çocuk Gelişimi Bölüm Bşk)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kern="1200" dirty="0"/>
        </a:p>
      </dsp:txBody>
      <dsp:txXfrm>
        <a:off x="5946040" y="2285804"/>
        <a:ext cx="1093450" cy="944105"/>
      </dsp:txXfrm>
    </dsp:sp>
    <dsp:sp modelId="{3E74E953-C950-4F4A-A26B-0FB1A0C2C31A}">
      <dsp:nvSpPr>
        <dsp:cNvPr id="0" name=""/>
        <dsp:cNvSpPr/>
      </dsp:nvSpPr>
      <dsp:spPr>
        <a:xfrm>
          <a:off x="5788646" y="3472757"/>
          <a:ext cx="1152194" cy="758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0DD4BF-86DC-4D3B-8C21-959F14F17425}">
      <dsp:nvSpPr>
        <dsp:cNvPr id="0" name=""/>
        <dsp:cNvSpPr/>
      </dsp:nvSpPr>
      <dsp:spPr>
        <a:xfrm>
          <a:off x="5916668" y="3594378"/>
          <a:ext cx="1152194" cy="7588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Yahya NAS</a:t>
          </a:r>
          <a:endParaRPr lang="tr-TR" sz="1200" kern="1200" dirty="0"/>
        </a:p>
      </dsp:txBody>
      <dsp:txXfrm>
        <a:off x="5938895" y="3616605"/>
        <a:ext cx="1107740" cy="714443"/>
      </dsp:txXfrm>
    </dsp:sp>
    <dsp:sp modelId="{201CCAE9-E20D-4AFC-868E-36037892A7F8}">
      <dsp:nvSpPr>
        <dsp:cNvPr id="0" name=""/>
        <dsp:cNvSpPr/>
      </dsp:nvSpPr>
      <dsp:spPr>
        <a:xfrm>
          <a:off x="7196884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366B8-093A-45AB-A876-8217549F9FBA}">
      <dsp:nvSpPr>
        <dsp:cNvPr id="0" name=""/>
        <dsp:cNvSpPr/>
      </dsp:nvSpPr>
      <dsp:spPr>
        <a:xfrm>
          <a:off x="7324906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kern="1200" dirty="0"/>
        </a:p>
      </dsp:txBody>
      <dsp:txXfrm>
        <a:off x="7354278" y="2285804"/>
        <a:ext cx="1093450" cy="944105"/>
      </dsp:txXfrm>
    </dsp:sp>
    <dsp:sp modelId="{0C99923E-1DD3-4960-B17B-BBA9F995F5C7}">
      <dsp:nvSpPr>
        <dsp:cNvPr id="0" name=""/>
        <dsp:cNvSpPr/>
      </dsp:nvSpPr>
      <dsp:spPr>
        <a:xfrm>
          <a:off x="7196884" y="3472757"/>
          <a:ext cx="1152194" cy="7707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0F0738-61D5-49AC-B877-0E1B5BA96E63}">
      <dsp:nvSpPr>
        <dsp:cNvPr id="0" name=""/>
        <dsp:cNvSpPr/>
      </dsp:nvSpPr>
      <dsp:spPr>
        <a:xfrm>
          <a:off x="7324906" y="3594378"/>
          <a:ext cx="1152194" cy="7707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Meryem ÖZER DİLMEN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kern="1200" dirty="0"/>
        </a:p>
      </dsp:txBody>
      <dsp:txXfrm>
        <a:off x="7347480" y="3616952"/>
        <a:ext cx="1107046" cy="725602"/>
      </dsp:txXfrm>
    </dsp:sp>
    <dsp:sp modelId="{2FDCF5F0-3FC9-4FC9-9914-05CDCF232BD0}">
      <dsp:nvSpPr>
        <dsp:cNvPr id="0" name=""/>
        <dsp:cNvSpPr/>
      </dsp:nvSpPr>
      <dsp:spPr>
        <a:xfrm>
          <a:off x="8605123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74398-F292-4DDC-A5BE-D94FDC17B28F}">
      <dsp:nvSpPr>
        <dsp:cNvPr id="0" name=""/>
        <dsp:cNvSpPr/>
      </dsp:nvSpPr>
      <dsp:spPr>
        <a:xfrm>
          <a:off x="8733144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latin typeface="Gill Sans MT" panose="020B0502020104020203" pitchFamily="34" charset="0"/>
            </a:rPr>
            <a:t>Öğr</a:t>
          </a:r>
          <a:r>
            <a:rPr lang="tr-TR" sz="1200" kern="1200" dirty="0" smtClean="0">
              <a:latin typeface="Gill Sans MT" panose="020B0502020104020203" pitchFamily="34" charset="0"/>
            </a:rPr>
            <a:t>. Gör.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Gill Sans MT" panose="020B0502020104020203" pitchFamily="34" charset="0"/>
            </a:rPr>
            <a:t>Ramazan ÇUKURLU</a:t>
          </a:r>
          <a:endParaRPr lang="tr-TR" sz="1200" kern="1200" dirty="0">
            <a:latin typeface="Gill Sans MT" panose="020B0502020104020203" pitchFamily="34" charset="0"/>
          </a:endParaRPr>
        </a:p>
      </dsp:txBody>
      <dsp:txXfrm>
        <a:off x="8762516" y="2285804"/>
        <a:ext cx="1093450" cy="944105"/>
      </dsp:txXfrm>
    </dsp:sp>
    <dsp:sp modelId="{B3FFA56E-19BC-4271-88FA-504E03325D2D}">
      <dsp:nvSpPr>
        <dsp:cNvPr id="0" name=""/>
        <dsp:cNvSpPr/>
      </dsp:nvSpPr>
      <dsp:spPr>
        <a:xfrm>
          <a:off x="6492765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D78E8-378A-4256-B9DE-B2C53D08D2E0}">
      <dsp:nvSpPr>
        <dsp:cNvPr id="0" name=""/>
        <dsp:cNvSpPr/>
      </dsp:nvSpPr>
      <dsp:spPr>
        <a:xfrm>
          <a:off x="6620787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kern="1200" dirty="0"/>
        </a:p>
      </dsp:txBody>
      <dsp:txXfrm>
        <a:off x="6642216" y="1211120"/>
        <a:ext cx="1109336" cy="6887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EE984-FDCA-45A8-8D67-DF779703E8DA}">
      <dsp:nvSpPr>
        <dsp:cNvPr id="0" name=""/>
        <dsp:cNvSpPr/>
      </dsp:nvSpPr>
      <dsp:spPr>
        <a:xfrm>
          <a:off x="0" y="531274"/>
          <a:ext cx="3311147" cy="331114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82223" tIns="53340" rIns="182223" bIns="53340" numCol="1" spcCol="1270" anchor="ctr" anchorCtr="0">
          <a:noAutofit/>
        </a:bodyPr>
        <a:lstStyle/>
        <a:p>
          <a:pPr lvl="0" algn="ctr" defTabSz="18669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2800"/>
            <a:buFont typeface="Arial" panose="020B0604020202020204" pitchFamily="34" charset="0"/>
            <a:buNone/>
          </a:pPr>
          <a:r>
            <a:rPr lang="tr-TR" sz="4200" b="1" kern="1200" dirty="0" smtClean="0"/>
            <a:t>Güvenlik Kulübesi Yapımı</a:t>
          </a:r>
          <a:endParaRPr lang="tr-TR" sz="4200" b="1" kern="1200" dirty="0">
            <a:latin typeface="Gill Sans MT" panose="020B0502020104020203" pitchFamily="34" charset="0"/>
          </a:endParaRPr>
        </a:p>
      </dsp:txBody>
      <dsp:txXfrm>
        <a:off x="484906" y="1016180"/>
        <a:ext cx="2341335" cy="23413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43B6B-6B02-4C3D-8953-4AE7BF444C4B}">
      <dsp:nvSpPr>
        <dsp:cNvPr id="0" name=""/>
        <dsp:cNvSpPr/>
      </dsp:nvSpPr>
      <dsp:spPr>
        <a:xfrm>
          <a:off x="3113" y="1081436"/>
          <a:ext cx="2210822" cy="221082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1669" tIns="26670" rIns="121669" bIns="26670" numCol="1" spcCol="1270" anchor="ctr" anchorCtr="0">
          <a:noAutofit/>
        </a:bodyPr>
        <a:lstStyle/>
        <a:p>
          <a:pPr lvl="0" algn="ctr" defTabSz="93345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b="1" kern="1200" dirty="0" smtClean="0"/>
            <a:t>Yemekhane Zemini</a:t>
          </a:r>
          <a:endParaRPr lang="tr-TR" sz="2100" b="1" kern="1200" dirty="0">
            <a:latin typeface="Gill Sans MT" panose="020B0502020104020203" pitchFamily="34" charset="0"/>
          </a:endParaRPr>
        </a:p>
      </dsp:txBody>
      <dsp:txXfrm>
        <a:off x="326880" y="1405203"/>
        <a:ext cx="1563288" cy="1563288"/>
      </dsp:txXfrm>
    </dsp:sp>
    <dsp:sp modelId="{F8716328-4F61-4039-AABA-D30DFC61F535}">
      <dsp:nvSpPr>
        <dsp:cNvPr id="0" name=""/>
        <dsp:cNvSpPr/>
      </dsp:nvSpPr>
      <dsp:spPr>
        <a:xfrm>
          <a:off x="1771771" y="1081436"/>
          <a:ext cx="2210822" cy="2210822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1669" tIns="26670" rIns="121669" bIns="2667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b="1" kern="1200" dirty="0" smtClean="0">
              <a:latin typeface="Gill Sans MT" panose="020B0502020104020203" pitchFamily="34" charset="0"/>
            </a:rPr>
            <a:t>Tablo Temini</a:t>
          </a:r>
          <a:endParaRPr lang="tr-TR" sz="2100" b="1" kern="1200" dirty="0">
            <a:latin typeface="Gill Sans MT" panose="020B0502020104020203" pitchFamily="34" charset="0"/>
          </a:endParaRPr>
        </a:p>
      </dsp:txBody>
      <dsp:txXfrm>
        <a:off x="2095538" y="1405203"/>
        <a:ext cx="1563288" cy="15632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58B1A-C219-4903-97DA-E6E8EE936205}">
      <dsp:nvSpPr>
        <dsp:cNvPr id="0" name=""/>
        <dsp:cNvSpPr/>
      </dsp:nvSpPr>
      <dsp:spPr>
        <a:xfrm>
          <a:off x="28097" y="1753"/>
          <a:ext cx="4370188" cy="43701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0506" tIns="45720" rIns="240506" bIns="4572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600" b="1" kern="1200" dirty="0" smtClean="0">
              <a:latin typeface="Gill Sans MT" panose="020B0502020104020203" pitchFamily="34" charset="0"/>
            </a:rPr>
            <a:t>Drama Atölyesi Oluşturuldu</a:t>
          </a:r>
          <a:endParaRPr lang="tr-TR" sz="3600" b="1" kern="1200" dirty="0">
            <a:latin typeface="Gill Sans MT" panose="020B0502020104020203" pitchFamily="34" charset="0"/>
          </a:endParaRPr>
        </a:p>
      </dsp:txBody>
      <dsp:txXfrm>
        <a:off x="668096" y="641752"/>
        <a:ext cx="3090190" cy="30901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0BF60D-1179-40A0-8058-4553769D5DEC}">
      <dsp:nvSpPr>
        <dsp:cNvPr id="0" name=""/>
        <dsp:cNvSpPr/>
      </dsp:nvSpPr>
      <dsp:spPr>
        <a:xfrm>
          <a:off x="0" y="289536"/>
          <a:ext cx="3794623" cy="379462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8831" tIns="50800" rIns="208831" bIns="50800" numCol="1" spcCol="1270" anchor="ctr" anchorCtr="0">
          <a:noAutofit/>
        </a:bodyPr>
        <a:lstStyle/>
        <a:p>
          <a:pPr lvl="0" algn="ctr" defTabSz="17780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000" b="1" kern="1200" dirty="0" smtClean="0"/>
            <a:t>Bahçelerin Tel ile Çevrilmesi</a:t>
          </a:r>
          <a:endParaRPr lang="tr-TR" sz="4000" b="1" kern="1200" dirty="0">
            <a:latin typeface="Gill Sans MT" panose="020B0502020104020203" pitchFamily="34" charset="0"/>
          </a:endParaRPr>
        </a:p>
      </dsp:txBody>
      <dsp:txXfrm>
        <a:off x="555710" y="845246"/>
        <a:ext cx="2683203" cy="26832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48227D-DE52-4081-AF82-6894B649D58B}">
      <dsp:nvSpPr>
        <dsp:cNvPr id="0" name=""/>
        <dsp:cNvSpPr/>
      </dsp:nvSpPr>
      <dsp:spPr>
        <a:xfrm>
          <a:off x="4275" y="668949"/>
          <a:ext cx="3035796" cy="3035796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7070" tIns="38100" rIns="167070" bIns="38100" numCol="1" spcCol="1270" anchor="ctr" anchorCtr="0">
          <a:noAutofit/>
        </a:bodyPr>
        <a:lstStyle/>
        <a:p>
          <a:pPr lvl="0" algn="ctr" defTabSz="13335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b="1" kern="1200" dirty="0" smtClean="0">
              <a:latin typeface="Gill Sans MT" panose="020B0502020104020203" pitchFamily="34" charset="0"/>
            </a:rPr>
            <a:t>Kız Erkek Yurdu Değişimi</a:t>
          </a:r>
          <a:endParaRPr lang="tr-TR" sz="3000" b="1" kern="1200" dirty="0">
            <a:latin typeface="Gill Sans MT" panose="020B0502020104020203" pitchFamily="34" charset="0"/>
          </a:endParaRPr>
        </a:p>
      </dsp:txBody>
      <dsp:txXfrm>
        <a:off x="448857" y="1113531"/>
        <a:ext cx="2146632" cy="2146632"/>
      </dsp:txXfrm>
    </dsp:sp>
    <dsp:sp modelId="{67E6E803-6824-4E15-BF92-C0513C4482DD}">
      <dsp:nvSpPr>
        <dsp:cNvPr id="0" name=""/>
        <dsp:cNvSpPr/>
      </dsp:nvSpPr>
      <dsp:spPr>
        <a:xfrm>
          <a:off x="2432912" y="668949"/>
          <a:ext cx="3035796" cy="3035796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7070" tIns="38100" rIns="167070" bIns="38100" numCol="1" spcCol="1270" anchor="ctr" anchorCtr="0">
          <a:noAutofit/>
        </a:bodyPr>
        <a:lstStyle/>
        <a:p>
          <a:pPr lvl="0" algn="ctr" defTabSz="13335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b="1" kern="1200" dirty="0" smtClean="0">
              <a:latin typeface="Gill Sans MT" panose="020B0502020104020203" pitchFamily="34" charset="0"/>
            </a:rPr>
            <a:t>Kız Yurdu B Bloğunun Hizmete Girmesi</a:t>
          </a:r>
          <a:endParaRPr lang="tr-TR" sz="3000" b="1" kern="1200" dirty="0">
            <a:latin typeface="Gill Sans MT" panose="020B0502020104020203" pitchFamily="34" charset="0"/>
          </a:endParaRPr>
        </a:p>
      </dsp:txBody>
      <dsp:txXfrm>
        <a:off x="2877494" y="1113531"/>
        <a:ext cx="2146632" cy="21466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05A4B-D889-4B2F-ADAE-3DCFA17D96CB}">
      <dsp:nvSpPr>
        <dsp:cNvPr id="0" name=""/>
        <dsp:cNvSpPr/>
      </dsp:nvSpPr>
      <dsp:spPr>
        <a:xfrm>
          <a:off x="0" y="122383"/>
          <a:ext cx="4128928" cy="412892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7229" tIns="35560" rIns="227229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1" kern="1200" dirty="0" smtClean="0">
              <a:latin typeface="Gill Sans MT" panose="020B0502020104020203" pitchFamily="34" charset="0"/>
            </a:rPr>
            <a:t>Kantin Alanı Genişletilmesi,  Bakım ve onarımının yapılması</a:t>
          </a:r>
        </a:p>
      </dsp:txBody>
      <dsp:txXfrm>
        <a:off x="604668" y="727051"/>
        <a:ext cx="2919592" cy="29195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05A4B-D889-4B2F-ADAE-3DCFA17D96CB}">
      <dsp:nvSpPr>
        <dsp:cNvPr id="0" name=""/>
        <dsp:cNvSpPr/>
      </dsp:nvSpPr>
      <dsp:spPr>
        <a:xfrm>
          <a:off x="0" y="122383"/>
          <a:ext cx="4128928" cy="412892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7229" tIns="44450" rIns="227229" bIns="444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500" b="1" kern="1200" dirty="0" smtClean="0">
              <a:latin typeface="Gill Sans MT" panose="020B0502020104020203" pitchFamily="34" charset="0"/>
            </a:rPr>
            <a:t>Çeşitli Sportif Faaliyet Araç ve Gereçlerin Temini</a:t>
          </a:r>
        </a:p>
      </dsp:txBody>
      <dsp:txXfrm>
        <a:off x="604668" y="727051"/>
        <a:ext cx="2919592" cy="29195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EE984-FDCA-45A8-8D67-DF779703E8DA}">
      <dsp:nvSpPr>
        <dsp:cNvPr id="0" name=""/>
        <dsp:cNvSpPr/>
      </dsp:nvSpPr>
      <dsp:spPr>
        <a:xfrm>
          <a:off x="0" y="0"/>
          <a:ext cx="3238959" cy="323895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8251" tIns="39370" rIns="178251" bIns="39370" numCol="1" spcCol="1270" anchor="ctr" anchorCtr="0">
          <a:noAutofit/>
        </a:bodyPr>
        <a:lstStyle/>
        <a:p>
          <a:pPr lvl="0" algn="ctr" defTabSz="137795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2800"/>
            <a:buFont typeface="Arial" panose="020B0604020202020204" pitchFamily="34" charset="0"/>
            <a:buNone/>
          </a:pPr>
          <a:r>
            <a:rPr lang="tr-TR" sz="3100" b="1" kern="1200" dirty="0" smtClean="0"/>
            <a:t>Harita Kadastro Laboratuarı</a:t>
          </a:r>
          <a:endParaRPr lang="tr-TR" sz="3100" b="1" kern="1200" dirty="0">
            <a:latin typeface="Gill Sans MT" panose="020B0502020104020203" pitchFamily="34" charset="0"/>
          </a:endParaRPr>
        </a:p>
      </dsp:txBody>
      <dsp:txXfrm>
        <a:off x="474335" y="474335"/>
        <a:ext cx="2290289" cy="22902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D9C8E-81BF-46B9-8992-C0B95D1EA4FB}">
      <dsp:nvSpPr>
        <dsp:cNvPr id="0" name=""/>
        <dsp:cNvSpPr/>
      </dsp:nvSpPr>
      <dsp:spPr>
        <a:xfrm>
          <a:off x="322111" y="523"/>
          <a:ext cx="4119260" cy="4119260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6697" tIns="49530" rIns="226697" bIns="49530" numCol="1" spcCol="1270" anchor="ctr" anchorCtr="0">
          <a:noAutofit/>
        </a:bodyPr>
        <a:lstStyle/>
        <a:p>
          <a:pPr lvl="0" algn="ctr" defTabSz="173355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b="1" kern="1200" dirty="0" smtClean="0"/>
            <a:t>Kız Yurdu C Bloğun Kullanıma Açılması</a:t>
          </a:r>
          <a:endParaRPr lang="tr-TR" sz="3900" b="1" kern="1200" dirty="0">
            <a:latin typeface="Gill Sans MT" panose="020B0502020104020203" pitchFamily="34" charset="0"/>
          </a:endParaRPr>
        </a:p>
      </dsp:txBody>
      <dsp:txXfrm>
        <a:off x="925363" y="603775"/>
        <a:ext cx="2912756" cy="2912756"/>
      </dsp:txXfrm>
    </dsp:sp>
    <dsp:sp modelId="{43652F3D-82EE-4044-B3A9-504FC9B9392B}">
      <dsp:nvSpPr>
        <dsp:cNvPr id="0" name=""/>
        <dsp:cNvSpPr/>
      </dsp:nvSpPr>
      <dsp:spPr>
        <a:xfrm>
          <a:off x="3617520" y="523"/>
          <a:ext cx="4119260" cy="411926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6697" tIns="49530" rIns="226697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b="1" kern="1200" dirty="0" smtClean="0"/>
            <a:t>Erkek  Yurdu Çatı Yapımı</a:t>
          </a:r>
          <a:endParaRPr lang="tr-TR" sz="3900" kern="1200" dirty="0"/>
        </a:p>
      </dsp:txBody>
      <dsp:txXfrm>
        <a:off x="4220772" y="603775"/>
        <a:ext cx="2912756" cy="2912756"/>
      </dsp:txXfrm>
    </dsp:sp>
    <dsp:sp modelId="{773AE560-D408-402E-9514-665BB1BD2FA2}">
      <dsp:nvSpPr>
        <dsp:cNvPr id="0" name=""/>
        <dsp:cNvSpPr/>
      </dsp:nvSpPr>
      <dsp:spPr>
        <a:xfrm>
          <a:off x="6912928" y="523"/>
          <a:ext cx="4119260" cy="411926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6697" tIns="49530" rIns="226697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b="1" kern="1200" dirty="0" smtClean="0"/>
            <a:t>3 Binanın dış izolasyonun yapımı</a:t>
          </a:r>
          <a:endParaRPr lang="tr-TR" sz="3900" kern="1200" dirty="0"/>
        </a:p>
      </dsp:txBody>
      <dsp:txXfrm>
        <a:off x="7516180" y="603775"/>
        <a:ext cx="2912756" cy="291275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0BF60D-1179-40A0-8058-4553769D5DEC}">
      <dsp:nvSpPr>
        <dsp:cNvPr id="0" name=""/>
        <dsp:cNvSpPr/>
      </dsp:nvSpPr>
      <dsp:spPr>
        <a:xfrm>
          <a:off x="3892" y="799196"/>
          <a:ext cx="2763399" cy="276339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079" tIns="27940" rIns="152079" bIns="27940" numCol="1" spcCol="1270" anchor="ctr" anchorCtr="0">
          <a:noAutofit/>
        </a:bodyPr>
        <a:lstStyle/>
        <a:p>
          <a:pPr lvl="0" algn="ctr" defTabSz="9779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Yemek fişlerinin kullanılması nedeniyle sorunların olması</a:t>
          </a:r>
          <a:endParaRPr lang="tr-TR" sz="2200" b="1" kern="1200" dirty="0">
            <a:latin typeface="Gill Sans MT" panose="020B0502020104020203" pitchFamily="34" charset="0"/>
          </a:endParaRPr>
        </a:p>
      </dsp:txBody>
      <dsp:txXfrm>
        <a:off x="408582" y="1203886"/>
        <a:ext cx="1954019" cy="1954019"/>
      </dsp:txXfrm>
    </dsp:sp>
    <dsp:sp modelId="{9AFD9C8E-81BF-46B9-8992-C0B95D1EA4FB}">
      <dsp:nvSpPr>
        <dsp:cNvPr id="0" name=""/>
        <dsp:cNvSpPr/>
      </dsp:nvSpPr>
      <dsp:spPr>
        <a:xfrm>
          <a:off x="2214612" y="799196"/>
          <a:ext cx="2763399" cy="276339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079" tIns="27940" rIns="152079" bIns="27940" numCol="1" spcCol="1270" anchor="ctr" anchorCtr="0">
          <a:noAutofit/>
        </a:bodyPr>
        <a:lstStyle/>
        <a:p>
          <a:pPr lvl="0" algn="ctr" defTabSz="9779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Turnike sistemi ve pos geçişi ihtiyacı</a:t>
          </a:r>
          <a:endParaRPr lang="tr-TR" sz="2200" b="1" kern="1200" dirty="0">
            <a:latin typeface="Gill Sans MT" panose="020B0502020104020203" pitchFamily="34" charset="0"/>
          </a:endParaRPr>
        </a:p>
      </dsp:txBody>
      <dsp:txXfrm>
        <a:off x="2619302" y="1203886"/>
        <a:ext cx="1954019" cy="1954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28.02.2020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media/image61.png" TargetMode="External"/><Relationship Id="rId7" Type="http://schemas.openxmlformats.org/officeDocument/2006/relationships/image" Target="media/image58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media/image57.png" TargetMode="External"/><Relationship Id="rId5" Type="http://schemas.openxmlformats.org/officeDocument/2006/relationships/image" Target="media/image60.pn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media/image59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4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50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53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55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56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57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10" Type="http://schemas.openxmlformats.org/officeDocument/2006/relationships/image" Target="../media/image60.jpe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5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6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62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MESLEK YÜKSEKOKULU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2020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>
            <a:normAutofit/>
          </a:bodyPr>
          <a:lstStyle/>
          <a:p>
            <a:r>
              <a:rPr lang="tr-TR" b="1" dirty="0" smtClean="0"/>
              <a:t>1-PERSONEL BİLGİLERİ: Akademik Personel</a:t>
            </a:r>
            <a:endParaRPr lang="tr-TR" dirty="0"/>
          </a:p>
        </p:txBody>
      </p:sp>
      <p:graphicFrame>
        <p:nvGraphicFramePr>
          <p:cNvPr id="5" name="35 Diyagram"/>
          <p:cNvGraphicFramePr/>
          <p:nvPr>
            <p:extLst>
              <p:ext uri="{D42A27DB-BD31-4B8C-83A1-F6EECF244321}">
                <p14:modId xmlns:p14="http://schemas.microsoft.com/office/powerpoint/2010/main" val="4112343282"/>
              </p:ext>
            </p:extLst>
          </p:nvPr>
        </p:nvGraphicFramePr>
        <p:xfrm>
          <a:off x="358664" y="1277958"/>
          <a:ext cx="11449272" cy="4410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55530" y="365126"/>
            <a:ext cx="9798269" cy="923848"/>
          </a:xfrm>
        </p:spPr>
        <p:txBody>
          <a:bodyPr/>
          <a:lstStyle/>
          <a:p>
            <a:r>
              <a:rPr lang="tr-TR" b="1" dirty="0" smtClean="0"/>
              <a:t>İdari Personel</a:t>
            </a:r>
            <a:endParaRPr lang="tr-TR" dirty="0"/>
          </a:p>
        </p:txBody>
      </p:sp>
      <p:grpSp>
        <p:nvGrpSpPr>
          <p:cNvPr id="4" name="6 Diyagram"/>
          <p:cNvGrpSpPr/>
          <p:nvPr/>
        </p:nvGrpSpPr>
        <p:grpSpPr>
          <a:xfrm>
            <a:off x="1178804" y="1187669"/>
            <a:ext cx="9997195" cy="4593021"/>
            <a:chOff x="2783634" y="1844829"/>
            <a:chExt cx="5947175" cy="4752520"/>
          </a:xfrm>
        </p:grpSpPr>
        <p:sp>
          <p:nvSpPr>
            <p:cNvPr id="5" name="4 Serbest Form"/>
            <p:cNvSpPr/>
            <p:nvPr/>
          </p:nvSpPr>
          <p:spPr>
            <a:xfrm>
              <a:off x="5721227" y="3106408"/>
              <a:ext cx="288026" cy="201964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8030"/>
                <a:gd name="f4" fmla="val 2019640"/>
                <a:gd name="f5" fmla="val 1835590"/>
                <a:gd name="f6" fmla="*/ f0 1 288030"/>
                <a:gd name="f7" fmla="*/ f1 1 2019640"/>
                <a:gd name="f8" fmla="+- f4 0 f2"/>
                <a:gd name="f9" fmla="+- f3 0 f2"/>
                <a:gd name="f10" fmla="*/ f9 1 288030"/>
                <a:gd name="f11" fmla="*/ f8 1 2019640"/>
                <a:gd name="f12" fmla="*/ 0 1 f10"/>
                <a:gd name="f13" fmla="*/ 288030 1 f10"/>
                <a:gd name="f14" fmla="*/ 0 1 f11"/>
                <a:gd name="f15" fmla="*/ 2019640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8030" h="2019640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6009263" y="3106408"/>
              <a:ext cx="1507424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07425"/>
                <a:gd name="f4" fmla="val 616934"/>
                <a:gd name="f5" fmla="val 432884"/>
                <a:gd name="f6" fmla="*/ f0 1 1507425"/>
                <a:gd name="f7" fmla="*/ f1 1 616934"/>
                <a:gd name="f8" fmla="+- f4 0 f2"/>
                <a:gd name="f9" fmla="+- f3 0 f2"/>
                <a:gd name="f10" fmla="*/ f9 1 1507425"/>
                <a:gd name="f11" fmla="*/ f8 1 616934"/>
                <a:gd name="f12" fmla="*/ 0 1 f10"/>
                <a:gd name="f13" fmla="*/ 1507425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507425" h="6169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3777002" y="3106408"/>
              <a:ext cx="2232251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32255"/>
                <a:gd name="f4" fmla="val 610614"/>
                <a:gd name="f5" fmla="val 426563"/>
                <a:gd name="f6" fmla="*/ f0 1 2232255"/>
                <a:gd name="f7" fmla="*/ f1 1 610614"/>
                <a:gd name="f8" fmla="+- f4 0 f2"/>
                <a:gd name="f9" fmla="+- f3 0 f2"/>
                <a:gd name="f10" fmla="*/ f9 1 2232255"/>
                <a:gd name="f11" fmla="*/ f8 1 610614"/>
                <a:gd name="f12" fmla="*/ 0 1 f10"/>
                <a:gd name="f13" fmla="*/ 2232255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232255" h="61061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015886" y="1844829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5236640" y="2054537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Mehmet Ali AKSOY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(Yüksekokul Sekreteri)</a:t>
              </a: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783634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3004380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Mehmet AZGER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Sekreter</a:t>
              </a: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6523311" y="372334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6744065" y="393306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Abdurahim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ŞİLKEN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Memur (ŞG Kadrosu)</a:t>
              </a:r>
              <a:endParaRPr lang="tr-T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4727859" y="512605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4948604" y="5335761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Şakir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 AKYÜREK</a:t>
              </a:r>
            </a:p>
            <a:p>
              <a:pPr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Hizmetli (ŞG Kadrosu</a:t>
              </a:r>
              <a:r>
                <a:rPr lang="tr-TR" dirty="0" smtClean="0">
                  <a:solidFill>
                    <a:srgbClr val="000000"/>
                  </a:solidFill>
                </a:rPr>
                <a:t>)</a:t>
              </a:r>
              <a:endParaRPr lang="tr-TR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71752" y="365126"/>
            <a:ext cx="10082048" cy="959178"/>
          </a:xfrm>
        </p:spPr>
        <p:txBody>
          <a:bodyPr/>
          <a:lstStyle/>
          <a:p>
            <a:r>
              <a:rPr lang="tr-TR" b="1" dirty="0" smtClean="0"/>
              <a:t>    Diğer Personel: Sürekli İşçi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00388" y="2885188"/>
            <a:ext cx="11351534" cy="2270308"/>
            <a:chOff x="400388" y="2885188"/>
            <a:chExt cx="11351534" cy="2270308"/>
          </a:xfrm>
        </p:grpSpPr>
        <p:sp>
          <p:nvSpPr>
            <p:cNvPr id="5" name="4 Serbest Form"/>
            <p:cNvSpPr/>
            <p:nvPr/>
          </p:nvSpPr>
          <p:spPr>
            <a:xfrm>
              <a:off x="40038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216633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B32C16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 Yardımcısı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403287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Temizlik Görevlisi</a:t>
              </a: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584912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AEBAD5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Yurt Temizlik Görevlisi</a:t>
              </a: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7536155" y="2885188"/>
              <a:ext cx="2399513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77C8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kern="0" dirty="0">
                  <a:solidFill>
                    <a:srgbClr val="000000"/>
                  </a:solidFill>
                  <a:latin typeface="+mj-lt"/>
                </a:rPr>
                <a:t>2</a:t>
              </a:r>
              <a:r>
                <a:rPr lang="tr-TR" sz="2000" b="1" u="none" strike="noStrike" kern="1200" cap="none" spc="0" baseline="0" dirty="0" smtClean="0">
                  <a:solidFill>
                    <a:srgbClr val="000000"/>
                  </a:solidFill>
                  <a:uFillTx/>
                  <a:latin typeface="+mj-lt"/>
                </a:rPr>
                <a:t> </a:t>
              </a:r>
              <a:r>
                <a:rPr lang="tr-TR" sz="20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Kaloriferci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dirty="0" smtClean="0">
                  <a:solidFill>
                    <a:srgbClr val="FF0000"/>
                  </a:solidFill>
                  <a:latin typeface="Gill Sans MT" pitchFamily="34"/>
                </a:rPr>
                <a:t>(1 İşçinin İş Göremezlik Raporu Mevcut)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948161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>
                  <a:solidFill>
                    <a:srgbClr val="000000"/>
                  </a:solidFill>
                  <a:latin typeface="Gill Sans MT" pitchFamily="34"/>
                </a:rPr>
                <a:t>5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Güvenlik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Gill Sans MT" pitchFamily="34"/>
                </a:rPr>
                <a:t>(1 Bayan)</a:t>
              </a:r>
              <a:endParaRPr lang="tr-TR" sz="26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0545" y="0"/>
            <a:ext cx="10880834" cy="873234"/>
          </a:xfrm>
        </p:spPr>
        <p:txBody>
          <a:bodyPr>
            <a:noAutofit/>
          </a:bodyPr>
          <a:lstStyle/>
          <a:p>
            <a:pPr algn="ctr"/>
            <a:r>
              <a:rPr lang="tr-TR" sz="3600" b="1" dirty="0" smtClean="0"/>
              <a:t>2- ÖĞRENCİ BİLGİLERİ: Programlar Bazında Öğrenci Sayısı</a:t>
            </a:r>
            <a:endParaRPr lang="tr-TR" sz="3600" dirty="0"/>
          </a:p>
        </p:txBody>
      </p:sp>
      <p:grpSp>
        <p:nvGrpSpPr>
          <p:cNvPr id="4" name="İçerik Yer Tutucusu 3"/>
          <p:cNvGrpSpPr>
            <a:grpSpLocks noGrp="1"/>
          </p:cNvGrpSpPr>
          <p:nvPr/>
        </p:nvGrpSpPr>
        <p:grpSpPr>
          <a:xfrm>
            <a:off x="680545" y="1270000"/>
            <a:ext cx="11101754" cy="4437413"/>
            <a:chOff x="522332" y="1810525"/>
            <a:chExt cx="11217950" cy="4251906"/>
          </a:xfrm>
        </p:grpSpPr>
        <p:sp>
          <p:nvSpPr>
            <p:cNvPr id="5" name="4 Serbest Form"/>
            <p:cNvSpPr/>
            <p:nvPr/>
          </p:nvSpPr>
          <p:spPr>
            <a:xfrm>
              <a:off x="522332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598D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Hi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zmetler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ve Danışmanlık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Bölümü 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Hizmetler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80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4378503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4AD78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Bitkisel ve Hayvansal Üretim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Organik Tarım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(9)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8069749" y="1810525"/>
              <a:ext cx="3670533" cy="2155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Bakımı ve Gençlik Hizmetleri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Gelişimi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(6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4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6953577" y="4135972"/>
              <a:ext cx="4160853" cy="19264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Meslek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Yüksekokulumuzda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toplam  [177)</a:t>
              </a:r>
              <a:r>
                <a:rPr lang="tr-TR" sz="2400" b="1" i="0" u="none" strike="noStrike" kern="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]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aktif öğrencimiz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mevcuttur.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  <p:sp>
        <p:nvSpPr>
          <p:cNvPr id="9" name="5 Serbest Form"/>
          <p:cNvSpPr/>
          <p:nvPr/>
        </p:nvSpPr>
        <p:spPr>
          <a:xfrm>
            <a:off x="2339727" y="3696903"/>
            <a:ext cx="4314093" cy="201050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505607"/>
              <a:gd name="f7" fmla="val 2103364"/>
              <a:gd name="f8" fmla="+- 0 0 -90"/>
              <a:gd name="f9" fmla="*/ f3 1 3505607"/>
              <a:gd name="f10" fmla="*/ f4 1 2103364"/>
              <a:gd name="f11" fmla="+- f7 0 f5"/>
              <a:gd name="f12" fmla="+- f6 0 f5"/>
              <a:gd name="f13" fmla="*/ f8 f0 1"/>
              <a:gd name="f14" fmla="*/ f12 1 3505607"/>
              <a:gd name="f15" fmla="*/ f11 1 2103364"/>
              <a:gd name="f16" fmla="*/ 0 f12 1"/>
              <a:gd name="f17" fmla="*/ 0 f11 1"/>
              <a:gd name="f18" fmla="*/ 3505607 f12 1"/>
              <a:gd name="f19" fmla="*/ 2103364 f11 1"/>
              <a:gd name="f20" fmla="*/ f13 1 f2"/>
              <a:gd name="f21" fmla="*/ f16 1 3505607"/>
              <a:gd name="f22" fmla="*/ f17 1 2103364"/>
              <a:gd name="f23" fmla="*/ f18 1 3505607"/>
              <a:gd name="f24" fmla="*/ f19 1 2103364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505607" h="2103364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9CD224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91440" tIns="91440" rIns="91440" bIns="91440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Mimarlık ve Şehir Planlama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Harita ve Kadastro </a:t>
            </a:r>
            <a:r>
              <a:rPr lang="tr-TR" sz="2400" b="1" dirty="0" smtClean="0">
                <a:solidFill>
                  <a:srgbClr val="000000"/>
                </a:solidFill>
                <a:latin typeface="Gill Sans MT"/>
              </a:rPr>
              <a:t>Programı</a:t>
            </a:r>
            <a:endParaRPr lang="tr-TR" sz="2400" b="1" i="0" u="none" strike="noStrike" kern="1200" cap="none" spc="0" baseline="0" dirty="0" smtClean="0">
              <a:solidFill>
                <a:srgbClr val="000000"/>
              </a:solidFill>
              <a:uFillTx/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(18)</a:t>
            </a:r>
            <a:endParaRPr lang="tr-TR" sz="24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27000" y="3696903"/>
            <a:ext cx="2006600" cy="15735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391466" y="3883536"/>
            <a:ext cx="1538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b="1" dirty="0" smtClean="0">
                <a:solidFill>
                  <a:srgbClr val="C00000"/>
                </a:solidFill>
              </a:rPr>
              <a:t>22 Yabancı Uyruklu Öğrenci</a:t>
            </a:r>
            <a:endParaRPr lang="tr-TR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GELECEK DÖNEMLERDE AÇILMASI PLANLANAN </a:t>
            </a:r>
            <a:r>
              <a:rPr lang="tr-TR" b="1" u="sng" dirty="0" smtClean="0"/>
              <a:t>BÖLÜMLER/PROGRAMLAR</a:t>
            </a:r>
            <a:endParaRPr lang="tr-TR" dirty="0"/>
          </a:p>
        </p:txBody>
      </p:sp>
      <p:sp>
        <p:nvSpPr>
          <p:cNvPr id="10" name="4 Serbest Form"/>
          <p:cNvSpPr/>
          <p:nvPr/>
        </p:nvSpPr>
        <p:spPr>
          <a:xfrm>
            <a:off x="767408" y="1907192"/>
            <a:ext cx="3593577" cy="34366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092474"/>
              <a:gd name="f8" fmla="val 2046237"/>
              <a:gd name="f9" fmla="val 1584940"/>
              <a:gd name="f10" fmla="val 123482"/>
              <a:gd name="f11" fmla="val 1137176"/>
              <a:gd name="f12" fmla="val 350411"/>
              <a:gd name="f13" fmla="val 775594"/>
              <a:gd name="f14" fmla="val 657889"/>
              <a:gd name="f15" fmla="val 285668"/>
              <a:gd name="f16" fmla="val 1125895"/>
              <a:gd name="f17" fmla="val 1621055"/>
              <a:gd name="f18" fmla="val 1"/>
              <a:gd name="f19" fmla="val 2116215"/>
              <a:gd name="f20" fmla="val 2"/>
              <a:gd name="f21" fmla="val 2584220"/>
              <a:gd name="f22" fmla="val 285671"/>
              <a:gd name="f23" fmla="val 2891696"/>
              <a:gd name="f24" fmla="val 775598"/>
              <a:gd name="f25" fmla="val 3118624"/>
              <a:gd name="f26" fmla="val 1137180"/>
              <a:gd name="f27" fmla="val 3242105"/>
              <a:gd name="f28" fmla="val 1584944"/>
              <a:gd name="f29" fmla="val 3242104"/>
              <a:gd name="f30" fmla="val 2046241"/>
              <a:gd name="f31" fmla="val 2507538"/>
              <a:gd name="f32" fmla="val 3118622"/>
              <a:gd name="f33" fmla="val 2955302"/>
              <a:gd name="f34" fmla="val 2891694"/>
              <a:gd name="f35" fmla="val 3316884"/>
              <a:gd name="f36" fmla="val 2584217"/>
              <a:gd name="f37" fmla="val 3806810"/>
              <a:gd name="f38" fmla="val 2116211"/>
              <a:gd name="f39" fmla="val 4092479"/>
              <a:gd name="f40" fmla="val 1621051"/>
              <a:gd name="f41" fmla="val 4092478"/>
              <a:gd name="f42" fmla="val 1125891"/>
              <a:gd name="f43" fmla="val 657886"/>
              <a:gd name="f44" fmla="val 3806808"/>
              <a:gd name="f45" fmla="val 350409"/>
              <a:gd name="f46" fmla="val 3316882"/>
              <a:gd name="f47" fmla="val 123481"/>
              <a:gd name="f48" fmla="val 2955300"/>
              <a:gd name="f49" fmla="val 2507536"/>
              <a:gd name="f50" fmla="val 2046239"/>
              <a:gd name="f51" fmla="+- 0 0 -90"/>
              <a:gd name="f52" fmla="*/ f3 1 3242103"/>
              <a:gd name="f53" fmla="*/ f4 1 4092474"/>
              <a:gd name="f54" fmla="+- f7 0 f5"/>
              <a:gd name="f55" fmla="+- f6 0 f5"/>
              <a:gd name="f56" fmla="*/ f51 f0 1"/>
              <a:gd name="f57" fmla="*/ f55 1 3242103"/>
              <a:gd name="f58" fmla="*/ f54 1 4092474"/>
              <a:gd name="f59" fmla="*/ 0 f55 1"/>
              <a:gd name="f60" fmla="*/ 2046237 f54 1"/>
              <a:gd name="f61" fmla="*/ 350411 f55 1"/>
              <a:gd name="f62" fmla="*/ 775594 f54 1"/>
              <a:gd name="f63" fmla="*/ 1621055 f55 1"/>
              <a:gd name="f64" fmla="*/ 1 f54 1"/>
              <a:gd name="f65" fmla="*/ 2891696 f55 1"/>
              <a:gd name="f66" fmla="*/ 775598 f54 1"/>
              <a:gd name="f67" fmla="*/ 3242104 f55 1"/>
              <a:gd name="f68" fmla="*/ 2046241 f54 1"/>
              <a:gd name="f69" fmla="*/ 2891694 f55 1"/>
              <a:gd name="f70" fmla="*/ 3316884 f54 1"/>
              <a:gd name="f71" fmla="*/ 1621051 f55 1"/>
              <a:gd name="f72" fmla="*/ 4092478 f54 1"/>
              <a:gd name="f73" fmla="*/ 350409 f55 1"/>
              <a:gd name="f74" fmla="*/ 3316882 f54 1"/>
              <a:gd name="f75" fmla="*/ 2046239 f54 1"/>
              <a:gd name="f76" fmla="*/ f56 1 f2"/>
              <a:gd name="f77" fmla="*/ f59 1 3242103"/>
              <a:gd name="f78" fmla="*/ f60 1 4092474"/>
              <a:gd name="f79" fmla="*/ f61 1 3242103"/>
              <a:gd name="f80" fmla="*/ f62 1 4092474"/>
              <a:gd name="f81" fmla="*/ f63 1 3242103"/>
              <a:gd name="f82" fmla="*/ f64 1 4092474"/>
              <a:gd name="f83" fmla="*/ f65 1 3242103"/>
              <a:gd name="f84" fmla="*/ f66 1 4092474"/>
              <a:gd name="f85" fmla="*/ f67 1 3242103"/>
              <a:gd name="f86" fmla="*/ f68 1 4092474"/>
              <a:gd name="f87" fmla="*/ f69 1 3242103"/>
              <a:gd name="f88" fmla="*/ f70 1 4092474"/>
              <a:gd name="f89" fmla="*/ f71 1 3242103"/>
              <a:gd name="f90" fmla="*/ f72 1 4092474"/>
              <a:gd name="f91" fmla="*/ f73 1 3242103"/>
              <a:gd name="f92" fmla="*/ f74 1 4092474"/>
              <a:gd name="f93" fmla="*/ f75 1 4092474"/>
              <a:gd name="f94" fmla="*/ f5 1 f57"/>
              <a:gd name="f95" fmla="*/ f6 1 f57"/>
              <a:gd name="f96" fmla="*/ f5 1 f58"/>
              <a:gd name="f97" fmla="*/ f7 1 f58"/>
              <a:gd name="f98" fmla="+- f76 0 f1"/>
              <a:gd name="f99" fmla="*/ f77 1 f57"/>
              <a:gd name="f100" fmla="*/ f78 1 f58"/>
              <a:gd name="f101" fmla="*/ f79 1 f57"/>
              <a:gd name="f102" fmla="*/ f80 1 f58"/>
              <a:gd name="f103" fmla="*/ f81 1 f57"/>
              <a:gd name="f104" fmla="*/ f82 1 f58"/>
              <a:gd name="f105" fmla="*/ f83 1 f57"/>
              <a:gd name="f106" fmla="*/ f84 1 f58"/>
              <a:gd name="f107" fmla="*/ f85 1 f57"/>
              <a:gd name="f108" fmla="*/ f86 1 f58"/>
              <a:gd name="f109" fmla="*/ f87 1 f57"/>
              <a:gd name="f110" fmla="*/ f88 1 f58"/>
              <a:gd name="f111" fmla="*/ f89 1 f57"/>
              <a:gd name="f112" fmla="*/ f90 1 f58"/>
              <a:gd name="f113" fmla="*/ f91 1 f57"/>
              <a:gd name="f114" fmla="*/ f92 1 f58"/>
              <a:gd name="f115" fmla="*/ f93 1 f58"/>
              <a:gd name="f116" fmla="*/ f94 f52 1"/>
              <a:gd name="f117" fmla="*/ f95 f52 1"/>
              <a:gd name="f118" fmla="*/ f97 f53 1"/>
              <a:gd name="f119" fmla="*/ f96 f53 1"/>
              <a:gd name="f120" fmla="*/ f99 f52 1"/>
              <a:gd name="f121" fmla="*/ f100 f53 1"/>
              <a:gd name="f122" fmla="*/ f101 f52 1"/>
              <a:gd name="f123" fmla="*/ f102 f53 1"/>
              <a:gd name="f124" fmla="*/ f103 f52 1"/>
              <a:gd name="f125" fmla="*/ f104 f53 1"/>
              <a:gd name="f126" fmla="*/ f105 f52 1"/>
              <a:gd name="f127" fmla="*/ f106 f53 1"/>
              <a:gd name="f128" fmla="*/ f107 f52 1"/>
              <a:gd name="f129" fmla="*/ f108 f53 1"/>
              <a:gd name="f130" fmla="*/ f109 f52 1"/>
              <a:gd name="f131" fmla="*/ f110 f53 1"/>
              <a:gd name="f132" fmla="*/ f111 f52 1"/>
              <a:gd name="f133" fmla="*/ f112 f53 1"/>
              <a:gd name="f134" fmla="*/ f113 f52 1"/>
              <a:gd name="f135" fmla="*/ f114 f53 1"/>
              <a:gd name="f136" fmla="*/ f115 f53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8">
                <a:pos x="f120" y="f121"/>
              </a:cxn>
              <a:cxn ang="f98">
                <a:pos x="f122" y="f123"/>
              </a:cxn>
              <a:cxn ang="f98">
                <a:pos x="f124" y="f125"/>
              </a:cxn>
              <a:cxn ang="f98">
                <a:pos x="f126" y="f127"/>
              </a:cxn>
              <a:cxn ang="f98">
                <a:pos x="f128" y="f129"/>
              </a:cxn>
              <a:cxn ang="f98">
                <a:pos x="f130" y="f131"/>
              </a:cxn>
              <a:cxn ang="f98">
                <a:pos x="f132" y="f133"/>
              </a:cxn>
              <a:cxn ang="f98">
                <a:pos x="f134" y="f135"/>
              </a:cxn>
              <a:cxn ang="f98">
                <a:pos x="f120" y="f136"/>
              </a:cxn>
              <a:cxn ang="f98">
                <a:pos x="f120" y="f121"/>
              </a:cxn>
            </a:cxnLst>
            <a:rect l="f116" t="f119" r="f117" b="f118"/>
            <a:pathLst>
              <a:path w="3242103" h="4092474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5"/>
                  <a:pt x="f17" y="f18"/>
                </a:cubicBez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29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1"/>
                  <a:pt x="f43" y="f44"/>
                  <a:pt x="f45" y="f46"/>
                </a:cubicBezTo>
                <a:cubicBezTo>
                  <a:pt x="f47" y="f48"/>
                  <a:pt x="f5" y="f49"/>
                  <a:pt x="f5" y="f50"/>
                </a:cubicBezTo>
                <a:lnTo>
                  <a:pt x="f5" y="f8"/>
                </a:lnTo>
                <a:close/>
              </a:path>
            </a:pathLst>
          </a:custGeom>
          <a:solidFill>
            <a:srgbClr val="7EE45E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29811" rIns="653219" bIns="629811" anchor="ctr" anchorCtr="1" compatLnSpc="1"/>
          <a:lstStyle/>
          <a:p>
            <a:pPr marL="0" marR="0" lvl="0" indent="0" algn="ctr" defTabSz="1066803" rtl="0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Bitkisel ve Hayvansal Üretim Bölümü</a:t>
            </a:r>
          </a:p>
          <a:p>
            <a:pPr marL="0" marR="0" lvl="0" indent="0" algn="ctr" defTabSz="1066803" rtl="0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0" i="0" u="none" strike="noStrike" kern="1200" cap="none" spc="0" baseline="0" dirty="0" smtClean="0">
                <a:solidFill>
                  <a:srgbClr val="FF0000"/>
                </a:solidFill>
                <a:uFillTx/>
                <a:latin typeface="Gill Sans MT"/>
              </a:rPr>
              <a:t>Bitki Koruma </a:t>
            </a:r>
            <a:r>
              <a:rPr lang="tr-TR" sz="24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Programı</a:t>
            </a:r>
          </a:p>
        </p:txBody>
      </p:sp>
      <p:sp>
        <p:nvSpPr>
          <p:cNvPr id="11" name="5 Serbest Form"/>
          <p:cNvSpPr/>
          <p:nvPr/>
        </p:nvSpPr>
        <p:spPr>
          <a:xfrm>
            <a:off x="4102850" y="1804987"/>
            <a:ext cx="3739888" cy="362865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321075"/>
              <a:gd name="f8" fmla="val 2160538"/>
              <a:gd name="f9" fmla="val 1692920"/>
              <a:gd name="f10" fmla="val 113832"/>
              <a:gd name="f11" fmla="val 1237923"/>
              <a:gd name="f12" fmla="val 324399"/>
              <a:gd name="f13" fmla="val 863883"/>
              <a:gd name="f14" fmla="val 630555"/>
              <a:gd name="f15" fmla="val 320042"/>
              <a:gd name="f16" fmla="val 1110927"/>
              <a:gd name="f17" fmla="val 1"/>
              <a:gd name="f18" fmla="val 1621056"/>
              <a:gd name="f19" fmla="val 2"/>
              <a:gd name="f20" fmla="val 2131184"/>
              <a:gd name="f21" fmla="val 3"/>
              <a:gd name="f22" fmla="val 2611555"/>
              <a:gd name="f23" fmla="val 320046"/>
              <a:gd name="f24" fmla="val 2917710"/>
              <a:gd name="f25" fmla="val 863888"/>
              <a:gd name="f26" fmla="val 3128276"/>
              <a:gd name="f27" fmla="val 1237929"/>
              <a:gd name="f28" fmla="val 3242106"/>
              <a:gd name="f29" fmla="val 1692925"/>
              <a:gd name="f30" fmla="val 2160543"/>
              <a:gd name="f31" fmla="val 2628161"/>
              <a:gd name="f32" fmla="val 3128275"/>
              <a:gd name="f33" fmla="val 3083158"/>
              <a:gd name="f34" fmla="val 2917708"/>
              <a:gd name="f35" fmla="val 3457198"/>
              <a:gd name="f36" fmla="val 2611552"/>
              <a:gd name="f37" fmla="val 4001039"/>
              <a:gd name="f38" fmla="val 2131181"/>
              <a:gd name="f39" fmla="val 4321081"/>
              <a:gd name="f40" fmla="val 1621052"/>
              <a:gd name="f41" fmla="val 1110924"/>
              <a:gd name="f42" fmla="val 4321080"/>
              <a:gd name="f43" fmla="val 630553"/>
              <a:gd name="f44" fmla="val 4001038"/>
              <a:gd name="f45" fmla="val 324398"/>
              <a:gd name="f46" fmla="val 3457196"/>
              <a:gd name="f47" fmla="val 3083155"/>
              <a:gd name="f48" fmla="val 2628159"/>
              <a:gd name="f49" fmla="val 2160541"/>
              <a:gd name="f50" fmla="val 2160540"/>
              <a:gd name="f51" fmla="val 2160539"/>
              <a:gd name="f52" fmla="+- 0 0 -90"/>
              <a:gd name="f53" fmla="*/ f3 1 3242103"/>
              <a:gd name="f54" fmla="*/ f4 1 4321075"/>
              <a:gd name="f55" fmla="+- f7 0 f5"/>
              <a:gd name="f56" fmla="+- f6 0 f5"/>
              <a:gd name="f57" fmla="*/ f52 f0 1"/>
              <a:gd name="f58" fmla="*/ f56 1 3242103"/>
              <a:gd name="f59" fmla="*/ f55 1 4321075"/>
              <a:gd name="f60" fmla="*/ 0 f56 1"/>
              <a:gd name="f61" fmla="*/ 2160538 f55 1"/>
              <a:gd name="f62" fmla="*/ 324399 f56 1"/>
              <a:gd name="f63" fmla="*/ 863883 f55 1"/>
              <a:gd name="f64" fmla="*/ 1621056 f56 1"/>
              <a:gd name="f65" fmla="*/ 2 f55 1"/>
              <a:gd name="f66" fmla="*/ 2917710 f56 1"/>
              <a:gd name="f67" fmla="*/ 863888 f55 1"/>
              <a:gd name="f68" fmla="*/ 3242106 f56 1"/>
              <a:gd name="f69" fmla="*/ 2160543 f55 1"/>
              <a:gd name="f70" fmla="*/ 2917708 f56 1"/>
              <a:gd name="f71" fmla="*/ 3457198 f55 1"/>
              <a:gd name="f72" fmla="*/ 1621052 f56 1"/>
              <a:gd name="f73" fmla="*/ 4321081 f55 1"/>
              <a:gd name="f74" fmla="*/ 324398 f56 1"/>
              <a:gd name="f75" fmla="*/ 3457196 f55 1"/>
              <a:gd name="f76" fmla="*/ 2 f56 1"/>
              <a:gd name="f77" fmla="*/ 2160541 f55 1"/>
              <a:gd name="f78" fmla="*/ f57 1 f2"/>
              <a:gd name="f79" fmla="*/ f60 1 3242103"/>
              <a:gd name="f80" fmla="*/ f61 1 4321075"/>
              <a:gd name="f81" fmla="*/ f62 1 3242103"/>
              <a:gd name="f82" fmla="*/ f63 1 4321075"/>
              <a:gd name="f83" fmla="*/ f64 1 3242103"/>
              <a:gd name="f84" fmla="*/ f65 1 4321075"/>
              <a:gd name="f85" fmla="*/ f66 1 3242103"/>
              <a:gd name="f86" fmla="*/ f67 1 4321075"/>
              <a:gd name="f87" fmla="*/ f68 1 3242103"/>
              <a:gd name="f88" fmla="*/ f69 1 4321075"/>
              <a:gd name="f89" fmla="*/ f70 1 3242103"/>
              <a:gd name="f90" fmla="*/ f71 1 4321075"/>
              <a:gd name="f91" fmla="*/ f72 1 3242103"/>
              <a:gd name="f92" fmla="*/ f73 1 4321075"/>
              <a:gd name="f93" fmla="*/ f74 1 3242103"/>
              <a:gd name="f94" fmla="*/ f75 1 4321075"/>
              <a:gd name="f95" fmla="*/ f76 1 3242103"/>
              <a:gd name="f96" fmla="*/ f77 1 4321075"/>
              <a:gd name="f97" fmla="*/ f5 1 f58"/>
              <a:gd name="f98" fmla="*/ f6 1 f58"/>
              <a:gd name="f99" fmla="*/ f5 1 f59"/>
              <a:gd name="f100" fmla="*/ f7 1 f59"/>
              <a:gd name="f101" fmla="+- f78 0 f1"/>
              <a:gd name="f102" fmla="*/ f79 1 f58"/>
              <a:gd name="f103" fmla="*/ f80 1 f59"/>
              <a:gd name="f104" fmla="*/ f81 1 f58"/>
              <a:gd name="f105" fmla="*/ f82 1 f59"/>
              <a:gd name="f106" fmla="*/ f83 1 f58"/>
              <a:gd name="f107" fmla="*/ f84 1 f59"/>
              <a:gd name="f108" fmla="*/ f85 1 f58"/>
              <a:gd name="f109" fmla="*/ f86 1 f59"/>
              <a:gd name="f110" fmla="*/ f87 1 f58"/>
              <a:gd name="f111" fmla="*/ f88 1 f59"/>
              <a:gd name="f112" fmla="*/ f89 1 f58"/>
              <a:gd name="f113" fmla="*/ f90 1 f59"/>
              <a:gd name="f114" fmla="*/ f91 1 f58"/>
              <a:gd name="f115" fmla="*/ f92 1 f59"/>
              <a:gd name="f116" fmla="*/ f93 1 f58"/>
              <a:gd name="f117" fmla="*/ f94 1 f59"/>
              <a:gd name="f118" fmla="*/ f95 1 f58"/>
              <a:gd name="f119" fmla="*/ f96 1 f59"/>
              <a:gd name="f120" fmla="*/ f97 f53 1"/>
              <a:gd name="f121" fmla="*/ f98 f53 1"/>
              <a:gd name="f122" fmla="*/ f100 f54 1"/>
              <a:gd name="f123" fmla="*/ f99 f54 1"/>
              <a:gd name="f124" fmla="*/ f102 f53 1"/>
              <a:gd name="f125" fmla="*/ f103 f54 1"/>
              <a:gd name="f126" fmla="*/ f104 f53 1"/>
              <a:gd name="f127" fmla="*/ f105 f54 1"/>
              <a:gd name="f128" fmla="*/ f106 f53 1"/>
              <a:gd name="f129" fmla="*/ f107 f54 1"/>
              <a:gd name="f130" fmla="*/ f108 f53 1"/>
              <a:gd name="f131" fmla="*/ f109 f54 1"/>
              <a:gd name="f132" fmla="*/ f110 f53 1"/>
              <a:gd name="f133" fmla="*/ f111 f54 1"/>
              <a:gd name="f134" fmla="*/ f112 f53 1"/>
              <a:gd name="f135" fmla="*/ f113 f54 1"/>
              <a:gd name="f136" fmla="*/ f114 f53 1"/>
              <a:gd name="f137" fmla="*/ f115 f54 1"/>
              <a:gd name="f138" fmla="*/ f116 f53 1"/>
              <a:gd name="f139" fmla="*/ f117 f54 1"/>
              <a:gd name="f140" fmla="*/ f118 f53 1"/>
              <a:gd name="f141" fmla="*/ f119 f5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1">
                <a:pos x="f124" y="f125"/>
              </a:cxn>
              <a:cxn ang="f101">
                <a:pos x="f126" y="f127"/>
              </a:cxn>
              <a:cxn ang="f101">
                <a:pos x="f128" y="f129"/>
              </a:cxn>
              <a:cxn ang="f101">
                <a:pos x="f130" y="f131"/>
              </a:cxn>
              <a:cxn ang="f101">
                <a:pos x="f132" y="f133"/>
              </a:cxn>
              <a:cxn ang="f101">
                <a:pos x="f134" y="f135"/>
              </a:cxn>
              <a:cxn ang="f101">
                <a:pos x="f136" y="f137"/>
              </a:cxn>
              <a:cxn ang="f101">
                <a:pos x="f138" y="f139"/>
              </a:cxn>
              <a:cxn ang="f101">
                <a:pos x="f140" y="f141"/>
              </a:cxn>
              <a:cxn ang="f101">
                <a:pos x="f124" y="f125"/>
              </a:cxn>
            </a:cxnLst>
            <a:rect l="f120" t="f123" r="f121" b="f122"/>
            <a:pathLst>
              <a:path w="3242103" h="4321075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17"/>
                  <a:pt x="f18" y="f19"/>
                </a:cubicBezTo>
                <a:cubicBezTo>
                  <a:pt x="f20" y="f21"/>
                  <a:pt x="f22" y="f23"/>
                  <a:pt x="f24" y="f25"/>
                </a:cubicBezTo>
                <a:cubicBezTo>
                  <a:pt x="f26" y="f27"/>
                  <a:pt x="f28" y="f29"/>
                  <a:pt x="f28" y="f30"/>
                </a:cubicBezTo>
                <a:cubicBezTo>
                  <a:pt x="f28" y="f31"/>
                  <a:pt x="f32" y="f33"/>
                  <a:pt x="f34" y="f35"/>
                </a:cubicBezTo>
                <a:cubicBezTo>
                  <a:pt x="f36" y="f37"/>
                  <a:pt x="f38" y="f39"/>
                  <a:pt x="f40" y="f39"/>
                </a:cubicBezTo>
                <a:cubicBezTo>
                  <a:pt x="f41" y="f42"/>
                  <a:pt x="f43" y="f44"/>
                  <a:pt x="f45" y="f46"/>
                </a:cubicBezTo>
                <a:cubicBezTo>
                  <a:pt x="f10" y="f47"/>
                  <a:pt x="f17" y="f48"/>
                  <a:pt x="f19" y="f49"/>
                </a:cubicBezTo>
                <a:cubicBezTo>
                  <a:pt x="f17" y="f50"/>
                  <a:pt x="f17" y="f51"/>
                  <a:pt x="f5" y="f8"/>
                </a:cubicBezTo>
                <a:close/>
              </a:path>
            </a:pathLst>
          </a:custGeom>
          <a:solidFill>
            <a:srgbClr val="89D9C4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63287" rIns="653219" bIns="663287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Çocuk Bakımı ve Gençlik Hizmetleri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b="1" dirty="0" smtClean="0">
                <a:solidFill>
                  <a:srgbClr val="FF0000"/>
                </a:solidFill>
              </a:rPr>
              <a:t>Çocuk </a:t>
            </a:r>
            <a:r>
              <a:rPr lang="tr-TR" b="1" dirty="0">
                <a:solidFill>
                  <a:srgbClr val="FF0000"/>
                </a:solidFill>
              </a:rPr>
              <a:t>Koruma ve Bakım Hizmetleri</a:t>
            </a:r>
            <a:r>
              <a:rPr lang="tr-TR" dirty="0">
                <a:solidFill>
                  <a:srgbClr val="FF0000"/>
                </a:solidFill>
              </a:rPr>
              <a:t> </a:t>
            </a:r>
            <a:endParaRPr lang="tr-TR" sz="24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  <p:sp>
        <p:nvSpPr>
          <p:cNvPr id="12" name="6 Serbest Form"/>
          <p:cNvSpPr/>
          <p:nvPr/>
        </p:nvSpPr>
        <p:spPr>
          <a:xfrm>
            <a:off x="7438279" y="1873132"/>
            <a:ext cx="3604860" cy="350067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168664"/>
              <a:gd name="f8" fmla="val 2084332"/>
              <a:gd name="f9" fmla="val 1620847"/>
              <a:gd name="f10" fmla="val 120146"/>
              <a:gd name="f11" fmla="val 1170583"/>
              <a:gd name="f12" fmla="val 341444"/>
              <a:gd name="f13" fmla="val 804722"/>
              <a:gd name="f14" fmla="val 648562"/>
              <a:gd name="f15" fmla="val 296979"/>
              <a:gd name="f16" fmla="val 1120798"/>
              <a:gd name="f17" fmla="val 1621056"/>
              <a:gd name="f18" fmla="val 2"/>
              <a:gd name="f19" fmla="val 2121313"/>
              <a:gd name="f20" fmla="val 3"/>
              <a:gd name="f21" fmla="val 2593548"/>
              <a:gd name="f22" fmla="val 296984"/>
              <a:gd name="f23" fmla="val 2900664"/>
              <a:gd name="f24" fmla="val 804727"/>
              <a:gd name="f25" fmla="val 3121961"/>
              <a:gd name="f26" fmla="val 1170588"/>
              <a:gd name="f27" fmla="val 3242106"/>
              <a:gd name="f28" fmla="val 1620852"/>
              <a:gd name="f29" fmla="val 3242105"/>
              <a:gd name="f30" fmla="val 2084337"/>
              <a:gd name="f31" fmla="val 2547822"/>
              <a:gd name="f32" fmla="val 3121959"/>
              <a:gd name="f33" fmla="val 2998086"/>
              <a:gd name="f34" fmla="val 2900662"/>
              <a:gd name="f35" fmla="val 3363947"/>
              <a:gd name="f36" fmla="val 2593545"/>
              <a:gd name="f37" fmla="val 3871690"/>
              <a:gd name="f38" fmla="val 2121309"/>
              <a:gd name="f39" fmla="val 4168670"/>
              <a:gd name="f40" fmla="val 1621052"/>
              <a:gd name="f41" fmla="val 4168669"/>
              <a:gd name="f42" fmla="val 1120795"/>
              <a:gd name="f43" fmla="val 648560"/>
              <a:gd name="f44" fmla="val 3871688"/>
              <a:gd name="f45" fmla="val 341443"/>
              <a:gd name="f46" fmla="val 3363945"/>
              <a:gd name="f47" fmla="val 2998084"/>
              <a:gd name="f48" fmla="val 1"/>
              <a:gd name="f49" fmla="val 2547820"/>
              <a:gd name="f50" fmla="val 2084335"/>
              <a:gd name="f51" fmla="val 2084334"/>
              <a:gd name="f52" fmla="val 2084333"/>
              <a:gd name="f53" fmla="+- 0 0 -90"/>
              <a:gd name="f54" fmla="*/ f3 1 3242103"/>
              <a:gd name="f55" fmla="*/ f4 1 4168664"/>
              <a:gd name="f56" fmla="+- f7 0 f5"/>
              <a:gd name="f57" fmla="+- f6 0 f5"/>
              <a:gd name="f58" fmla="*/ f53 f0 1"/>
              <a:gd name="f59" fmla="*/ f57 1 3242103"/>
              <a:gd name="f60" fmla="*/ f56 1 4168664"/>
              <a:gd name="f61" fmla="*/ 0 f57 1"/>
              <a:gd name="f62" fmla="*/ 2084332 f56 1"/>
              <a:gd name="f63" fmla="*/ 341444 f57 1"/>
              <a:gd name="f64" fmla="*/ 804722 f56 1"/>
              <a:gd name="f65" fmla="*/ 1621056 f57 1"/>
              <a:gd name="f66" fmla="*/ 2 f56 1"/>
              <a:gd name="f67" fmla="*/ 2900664 f57 1"/>
              <a:gd name="f68" fmla="*/ 804727 f56 1"/>
              <a:gd name="f69" fmla="*/ 3242105 f57 1"/>
              <a:gd name="f70" fmla="*/ 2084337 f56 1"/>
              <a:gd name="f71" fmla="*/ 2900662 f57 1"/>
              <a:gd name="f72" fmla="*/ 3363947 f56 1"/>
              <a:gd name="f73" fmla="*/ 1621052 f57 1"/>
              <a:gd name="f74" fmla="*/ 4168669 f56 1"/>
              <a:gd name="f75" fmla="*/ 341443 f57 1"/>
              <a:gd name="f76" fmla="*/ 3363945 f56 1"/>
              <a:gd name="f77" fmla="*/ 1 f57 1"/>
              <a:gd name="f78" fmla="*/ 2084335 f56 1"/>
              <a:gd name="f79" fmla="*/ f58 1 f2"/>
              <a:gd name="f80" fmla="*/ f61 1 3242103"/>
              <a:gd name="f81" fmla="*/ f62 1 4168664"/>
              <a:gd name="f82" fmla="*/ f63 1 3242103"/>
              <a:gd name="f83" fmla="*/ f64 1 4168664"/>
              <a:gd name="f84" fmla="*/ f65 1 3242103"/>
              <a:gd name="f85" fmla="*/ f66 1 4168664"/>
              <a:gd name="f86" fmla="*/ f67 1 3242103"/>
              <a:gd name="f87" fmla="*/ f68 1 4168664"/>
              <a:gd name="f88" fmla="*/ f69 1 3242103"/>
              <a:gd name="f89" fmla="*/ f70 1 4168664"/>
              <a:gd name="f90" fmla="*/ f71 1 3242103"/>
              <a:gd name="f91" fmla="*/ f72 1 4168664"/>
              <a:gd name="f92" fmla="*/ f73 1 3242103"/>
              <a:gd name="f93" fmla="*/ f74 1 4168664"/>
              <a:gd name="f94" fmla="*/ f75 1 3242103"/>
              <a:gd name="f95" fmla="*/ f76 1 4168664"/>
              <a:gd name="f96" fmla="*/ f77 1 3242103"/>
              <a:gd name="f97" fmla="*/ f78 1 4168664"/>
              <a:gd name="f98" fmla="*/ f5 1 f59"/>
              <a:gd name="f99" fmla="*/ f6 1 f59"/>
              <a:gd name="f100" fmla="*/ f5 1 f60"/>
              <a:gd name="f101" fmla="*/ f7 1 f60"/>
              <a:gd name="f102" fmla="+- f79 0 f1"/>
              <a:gd name="f103" fmla="*/ f80 1 f59"/>
              <a:gd name="f104" fmla="*/ f81 1 f60"/>
              <a:gd name="f105" fmla="*/ f82 1 f59"/>
              <a:gd name="f106" fmla="*/ f83 1 f60"/>
              <a:gd name="f107" fmla="*/ f84 1 f59"/>
              <a:gd name="f108" fmla="*/ f85 1 f60"/>
              <a:gd name="f109" fmla="*/ f86 1 f59"/>
              <a:gd name="f110" fmla="*/ f87 1 f60"/>
              <a:gd name="f111" fmla="*/ f88 1 f59"/>
              <a:gd name="f112" fmla="*/ f89 1 f60"/>
              <a:gd name="f113" fmla="*/ f90 1 f59"/>
              <a:gd name="f114" fmla="*/ f91 1 f60"/>
              <a:gd name="f115" fmla="*/ f92 1 f59"/>
              <a:gd name="f116" fmla="*/ f93 1 f60"/>
              <a:gd name="f117" fmla="*/ f94 1 f59"/>
              <a:gd name="f118" fmla="*/ f95 1 f60"/>
              <a:gd name="f119" fmla="*/ f96 1 f59"/>
              <a:gd name="f120" fmla="*/ f97 1 f60"/>
              <a:gd name="f121" fmla="*/ f98 f54 1"/>
              <a:gd name="f122" fmla="*/ f99 f54 1"/>
              <a:gd name="f123" fmla="*/ f101 f55 1"/>
              <a:gd name="f124" fmla="*/ f100 f55 1"/>
              <a:gd name="f125" fmla="*/ f103 f54 1"/>
              <a:gd name="f126" fmla="*/ f104 f55 1"/>
              <a:gd name="f127" fmla="*/ f105 f54 1"/>
              <a:gd name="f128" fmla="*/ f106 f55 1"/>
              <a:gd name="f129" fmla="*/ f107 f54 1"/>
              <a:gd name="f130" fmla="*/ f108 f55 1"/>
              <a:gd name="f131" fmla="*/ f109 f54 1"/>
              <a:gd name="f132" fmla="*/ f110 f55 1"/>
              <a:gd name="f133" fmla="*/ f111 f54 1"/>
              <a:gd name="f134" fmla="*/ f112 f55 1"/>
              <a:gd name="f135" fmla="*/ f113 f54 1"/>
              <a:gd name="f136" fmla="*/ f114 f55 1"/>
              <a:gd name="f137" fmla="*/ f115 f54 1"/>
              <a:gd name="f138" fmla="*/ f116 f55 1"/>
              <a:gd name="f139" fmla="*/ f117 f54 1"/>
              <a:gd name="f140" fmla="*/ f118 f55 1"/>
              <a:gd name="f141" fmla="*/ f119 f54 1"/>
              <a:gd name="f142" fmla="*/ f120 f5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2">
                <a:pos x="f125" y="f126"/>
              </a:cxn>
              <a:cxn ang="f102">
                <a:pos x="f127" y="f128"/>
              </a:cxn>
              <a:cxn ang="f102">
                <a:pos x="f129" y="f130"/>
              </a:cxn>
              <a:cxn ang="f102">
                <a:pos x="f131" y="f132"/>
              </a:cxn>
              <a:cxn ang="f102">
                <a:pos x="f133" y="f134"/>
              </a:cxn>
              <a:cxn ang="f102">
                <a:pos x="f135" y="f136"/>
              </a:cxn>
              <a:cxn ang="f102">
                <a:pos x="f137" y="f138"/>
              </a:cxn>
              <a:cxn ang="f102">
                <a:pos x="f139" y="f140"/>
              </a:cxn>
              <a:cxn ang="f102">
                <a:pos x="f141" y="f142"/>
              </a:cxn>
              <a:cxn ang="f102">
                <a:pos x="f125" y="f126"/>
              </a:cxn>
            </a:cxnLst>
            <a:rect l="f121" t="f124" r="f122" b="f123"/>
            <a:pathLst>
              <a:path w="3242103" h="4168664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5"/>
                  <a:pt x="f17" y="f18"/>
                </a:cubicBez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29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1"/>
                  <a:pt x="f43" y="f44"/>
                  <a:pt x="f45" y="f46"/>
                </a:cubicBezTo>
                <a:cubicBezTo>
                  <a:pt x="f10" y="f47"/>
                  <a:pt x="f48" y="f49"/>
                  <a:pt x="f48" y="f50"/>
                </a:cubicBezTo>
                <a:cubicBezTo>
                  <a:pt x="f48" y="f51"/>
                  <a:pt x="f5" y="f52"/>
                  <a:pt x="f5" y="f8"/>
                </a:cubicBezTo>
                <a:close/>
              </a:path>
            </a:pathLst>
          </a:custGeom>
          <a:solidFill>
            <a:srgbClr val="AEBAD5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49854" rIns="653219" bIns="649854" anchor="ctr" anchorCtr="1" compatLnSpc="1"/>
          <a:lstStyle/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Veterinerlik</a:t>
            </a:r>
            <a:r>
              <a:rPr lang="en-US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Bölümü</a:t>
            </a:r>
            <a:endParaRPr lang="tr-TR" sz="31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Laborant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Veteriner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Sağlık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Programı</a:t>
            </a:r>
            <a:endParaRPr lang="en-US" sz="31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93532" y="72323"/>
            <a:ext cx="10515600" cy="788988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Times New Roman" pitchFamily="18"/>
                <a:cs typeface="Times New Roman" pitchFamily="18"/>
              </a:rPr>
              <a:t>3-AKADEMİK YAYINLAR (2019)</a:t>
            </a:r>
            <a:endParaRPr lang="tr-TR" dirty="0"/>
          </a:p>
        </p:txBody>
      </p:sp>
      <p:grpSp>
        <p:nvGrpSpPr>
          <p:cNvPr id="15" name="3 İçerik Yer Tutucusu"/>
          <p:cNvGrpSpPr/>
          <p:nvPr/>
        </p:nvGrpSpPr>
        <p:grpSpPr>
          <a:xfrm>
            <a:off x="323850" y="1314451"/>
            <a:ext cx="10982325" cy="3676649"/>
            <a:chOff x="581028" y="2181776"/>
            <a:chExt cx="11029949" cy="4270998"/>
          </a:xfrm>
        </p:grpSpPr>
        <p:sp>
          <p:nvSpPr>
            <p:cNvPr id="16" name="15 Serbest Form"/>
            <p:cNvSpPr/>
            <p:nvPr/>
          </p:nvSpPr>
          <p:spPr>
            <a:xfrm>
              <a:off x="581028" y="2181776"/>
              <a:ext cx="825008" cy="11785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kern="0" dirty="0">
                  <a:solidFill>
                    <a:srgbClr val="FF0000"/>
                  </a:solidFill>
                  <a:latin typeface="Calibri"/>
                </a:rPr>
                <a:t>7</a:t>
              </a:r>
              <a:endParaRPr lang="tr-TR" sz="36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1406036" y="2181785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 </a:t>
              </a: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581028" y="3212588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b="0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Calibri"/>
                </a:rPr>
                <a:t>2</a:t>
              </a:r>
              <a:endParaRPr lang="tr-TR" sz="36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1406036" y="3212588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Ulusal 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581028" y="4243382"/>
              <a:ext cx="825008" cy="11785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dirty="0" smtClean="0">
                  <a:solidFill>
                    <a:srgbClr val="FF0000"/>
                  </a:solidFill>
                  <a:latin typeface="Calibri"/>
                </a:rPr>
                <a:t>14</a:t>
              </a:r>
              <a:endParaRPr lang="tr-TR" sz="36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1406036" y="4243392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Uluslararası sempozyum ve kongrelerde sunulan ve bildiri kitabında basılan bildiriler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581028" y="527418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dirty="0" smtClean="0">
                  <a:solidFill>
                    <a:srgbClr val="FF0000"/>
                  </a:solidFill>
                  <a:latin typeface="Calibri"/>
                </a:rPr>
                <a:t>5</a:t>
              </a:r>
              <a:endParaRPr lang="tr-TR" sz="23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1406036" y="5249734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</a:t>
              </a:r>
              <a:r>
                <a:rPr lang="tr-TR" sz="2300" b="1" i="0" u="none" strike="noStrike" kern="1200" cap="none" spc="0" dirty="0" smtClean="0">
                  <a:solidFill>
                    <a:srgbClr val="000000"/>
                  </a:solidFill>
                  <a:uFillTx/>
                  <a:latin typeface="Calibri"/>
                </a:rPr>
                <a:t> kitap bölümü 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31" name="21 Serbest Form"/>
          <p:cNvSpPr/>
          <p:nvPr/>
        </p:nvSpPr>
        <p:spPr>
          <a:xfrm>
            <a:off x="390525" y="4922250"/>
            <a:ext cx="836626" cy="118016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178585"/>
              <a:gd name="f7" fmla="val 825009"/>
              <a:gd name="f8" fmla="val 1178584"/>
              <a:gd name="f9" fmla="val 536256"/>
              <a:gd name="f10" fmla="val 589292"/>
              <a:gd name="f11" fmla="val 1"/>
              <a:gd name="f12" fmla="val 288753"/>
              <a:gd name="f13" fmla="+- 0 0 -90"/>
              <a:gd name="f14" fmla="*/ f3 1 1178585"/>
              <a:gd name="f15" fmla="*/ f4 1 825009"/>
              <a:gd name="f16" fmla="+- f7 0 f5"/>
              <a:gd name="f17" fmla="+- f6 0 f5"/>
              <a:gd name="f18" fmla="*/ f13 f0 1"/>
              <a:gd name="f19" fmla="*/ f17 1 1178585"/>
              <a:gd name="f20" fmla="*/ f16 1 825009"/>
              <a:gd name="f21" fmla="*/ 0 f17 1"/>
              <a:gd name="f22" fmla="*/ 0 f16 1"/>
              <a:gd name="f23" fmla="*/ 766081 f17 1"/>
              <a:gd name="f24" fmla="*/ 1178585 f17 1"/>
              <a:gd name="f25" fmla="*/ 412505 f16 1"/>
              <a:gd name="f26" fmla="*/ 825009 f16 1"/>
              <a:gd name="f27" fmla="*/ 412505 f17 1"/>
              <a:gd name="f28" fmla="*/ f18 1 f2"/>
              <a:gd name="f29" fmla="*/ f21 1 1178585"/>
              <a:gd name="f30" fmla="*/ f22 1 825009"/>
              <a:gd name="f31" fmla="*/ f23 1 1178585"/>
              <a:gd name="f32" fmla="*/ f24 1 1178585"/>
              <a:gd name="f33" fmla="*/ f25 1 825009"/>
              <a:gd name="f34" fmla="*/ f26 1 825009"/>
              <a:gd name="f35" fmla="*/ f27 1 1178585"/>
              <a:gd name="f36" fmla="*/ f5 1 f19"/>
              <a:gd name="f37" fmla="*/ f6 1 f19"/>
              <a:gd name="f38" fmla="*/ f5 1 f20"/>
              <a:gd name="f39" fmla="*/ f7 1 f20"/>
              <a:gd name="f40" fmla="+- f28 0 f1"/>
              <a:gd name="f41" fmla="*/ f29 1 f19"/>
              <a:gd name="f42" fmla="*/ f30 1 f20"/>
              <a:gd name="f43" fmla="*/ f31 1 f19"/>
              <a:gd name="f44" fmla="*/ f32 1 f19"/>
              <a:gd name="f45" fmla="*/ f33 1 f20"/>
              <a:gd name="f46" fmla="*/ f34 1 f20"/>
              <a:gd name="f47" fmla="*/ f35 1 f19"/>
              <a:gd name="f48" fmla="*/ f36 f14 1"/>
              <a:gd name="f49" fmla="*/ f37 f14 1"/>
              <a:gd name="f50" fmla="*/ f39 f15 1"/>
              <a:gd name="f51" fmla="*/ f38 f15 1"/>
              <a:gd name="f52" fmla="*/ f41 f14 1"/>
              <a:gd name="f53" fmla="*/ f42 f15 1"/>
              <a:gd name="f54" fmla="*/ f43 f14 1"/>
              <a:gd name="f55" fmla="*/ f44 f14 1"/>
              <a:gd name="f56" fmla="*/ f45 f15 1"/>
              <a:gd name="f57" fmla="*/ f46 f15 1"/>
              <a:gd name="f58" fmla="*/ f47 f1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0">
                <a:pos x="f52" y="f53"/>
              </a:cxn>
              <a:cxn ang="f40">
                <a:pos x="f54" y="f53"/>
              </a:cxn>
              <a:cxn ang="f40">
                <a:pos x="f55" y="f56"/>
              </a:cxn>
              <a:cxn ang="f40">
                <a:pos x="f54" y="f57"/>
              </a:cxn>
              <a:cxn ang="f40">
                <a:pos x="f52" y="f57"/>
              </a:cxn>
              <a:cxn ang="f40">
                <a:pos x="f58" y="f56"/>
              </a:cxn>
              <a:cxn ang="f40">
                <a:pos x="f52" y="f53"/>
              </a:cxn>
            </a:cxnLst>
            <a:rect l="f48" t="f51" r="f49" b="f50"/>
            <a:pathLst>
              <a:path w="1178585" h="825009">
                <a:moveTo>
                  <a:pt x="f8" y="f5"/>
                </a:moveTo>
                <a:lnTo>
                  <a:pt x="f8" y="f9"/>
                </a:lnTo>
                <a:lnTo>
                  <a:pt x="f10" y="f7"/>
                </a:lnTo>
                <a:lnTo>
                  <a:pt x="f11" y="f9"/>
                </a:lnTo>
                <a:lnTo>
                  <a:pt x="f11" y="f5"/>
                </a:lnTo>
                <a:lnTo>
                  <a:pt x="f10" y="f12"/>
                </a:lnTo>
                <a:lnTo>
                  <a:pt x="f8" y="f5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4F81BD"/>
            </a:solidFill>
            <a:prstDash val="solid"/>
          </a:ln>
        </p:spPr>
        <p:txBody>
          <a:bodyPr vert="horz" wrap="square" lIns="14602" tIns="427107" rIns="14602" bIns="427107" anchor="ctr" anchorCtr="1" compatLnSpc="1"/>
          <a:lstStyle/>
          <a:p>
            <a:pPr marL="0" marR="0" lvl="0" indent="0" algn="ctr" defTabSz="1022354" rtl="0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3600" dirty="0" smtClean="0">
                <a:solidFill>
                  <a:srgbClr val="FF0000"/>
                </a:solidFill>
                <a:latin typeface="Calibri"/>
              </a:rPr>
              <a:t>2</a:t>
            </a:r>
            <a:endParaRPr lang="tr-TR" sz="2300" b="0" i="0" u="none" strike="noStrike" kern="1200" cap="none" spc="0" baseline="0" dirty="0">
              <a:solidFill>
                <a:srgbClr val="FF0000"/>
              </a:solidFill>
              <a:uFillTx/>
              <a:latin typeface="Calibri"/>
            </a:endParaRPr>
          </a:p>
        </p:txBody>
      </p:sp>
      <p:sp>
        <p:nvSpPr>
          <p:cNvPr id="32" name="22 Serbest Form"/>
          <p:cNvSpPr/>
          <p:nvPr/>
        </p:nvSpPr>
        <p:spPr>
          <a:xfrm>
            <a:off x="1227151" y="4922250"/>
            <a:ext cx="10348656" cy="76711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766080"/>
              <a:gd name="f7" fmla="val 10204940"/>
              <a:gd name="f8" fmla="val 1700868"/>
              <a:gd name="f9" fmla="val 8504072"/>
              <a:gd name="f10" fmla="val 8955174"/>
              <a:gd name="f11" fmla="val 765070"/>
              <a:gd name="f12" fmla="val 9387785"/>
              <a:gd name="f13" fmla="val 763273"/>
              <a:gd name="f14" fmla="val 9706756"/>
              <a:gd name="f15" fmla="val 761475"/>
              <a:gd name="f16" fmla="val 10025726"/>
              <a:gd name="f17" fmla="val 759037"/>
              <a:gd name="f18" fmla="val 10204920"/>
              <a:gd name="f19" fmla="val 756495"/>
              <a:gd name="f20" fmla="val 504330"/>
              <a:gd name="f21" fmla="val 252165"/>
              <a:gd name="f22" fmla="val 10204933"/>
              <a:gd name="f23" fmla="val 7"/>
              <a:gd name="f24" fmla="val 179200"/>
              <a:gd name="f25" fmla="val 498184"/>
              <a:gd name="f26" fmla="val 817155"/>
              <a:gd name="f27" fmla="val 1249780"/>
              <a:gd name="f28" fmla="val 1700881"/>
              <a:gd name="f29" fmla="+- 0 0 -90"/>
              <a:gd name="f30" fmla="*/ f3 1 766080"/>
              <a:gd name="f31" fmla="*/ f4 1 10204940"/>
              <a:gd name="f32" fmla="+- f7 0 f5"/>
              <a:gd name="f33" fmla="+- f6 0 f5"/>
              <a:gd name="f34" fmla="*/ f29 f0 1"/>
              <a:gd name="f35" fmla="*/ f33 1 766080"/>
              <a:gd name="f36" fmla="*/ f32 1 10204940"/>
              <a:gd name="f37" fmla="*/ 127683 f33 1"/>
              <a:gd name="f38" fmla="*/ 0 f32 1"/>
              <a:gd name="f39" fmla="*/ 638397 f33 1"/>
              <a:gd name="f40" fmla="*/ 728682 f33 1"/>
              <a:gd name="f41" fmla="*/ 37398 f32 1"/>
              <a:gd name="f42" fmla="*/ 766079 f33 1"/>
              <a:gd name="f43" fmla="*/ 127684 f32 1"/>
              <a:gd name="f44" fmla="*/ 766080 f33 1"/>
              <a:gd name="f45" fmla="*/ 10204940 f32 1"/>
              <a:gd name="f46" fmla="*/ 0 f33 1"/>
              <a:gd name="f47" fmla="*/ 127683 f32 1"/>
              <a:gd name="f48" fmla="*/ 37398 f33 1"/>
              <a:gd name="f49" fmla="*/ 127684 f33 1"/>
              <a:gd name="f50" fmla="*/ 1 f32 1"/>
              <a:gd name="f51" fmla="*/ f34 1 f2"/>
              <a:gd name="f52" fmla="*/ f37 1 766080"/>
              <a:gd name="f53" fmla="*/ f38 1 10204940"/>
              <a:gd name="f54" fmla="*/ f39 1 766080"/>
              <a:gd name="f55" fmla="*/ f40 1 766080"/>
              <a:gd name="f56" fmla="*/ f41 1 10204940"/>
              <a:gd name="f57" fmla="*/ f42 1 766080"/>
              <a:gd name="f58" fmla="*/ f43 1 10204940"/>
              <a:gd name="f59" fmla="*/ f44 1 766080"/>
              <a:gd name="f60" fmla="*/ f45 1 10204940"/>
              <a:gd name="f61" fmla="*/ f46 1 766080"/>
              <a:gd name="f62" fmla="*/ f47 1 10204940"/>
              <a:gd name="f63" fmla="*/ f48 1 766080"/>
              <a:gd name="f64" fmla="*/ f49 1 766080"/>
              <a:gd name="f65" fmla="*/ f50 1 10204940"/>
              <a:gd name="f66" fmla="*/ f5 1 f35"/>
              <a:gd name="f67" fmla="*/ f6 1 f35"/>
              <a:gd name="f68" fmla="*/ f5 1 f36"/>
              <a:gd name="f69" fmla="*/ f7 1 f36"/>
              <a:gd name="f70" fmla="+- f51 0 f1"/>
              <a:gd name="f71" fmla="*/ f52 1 f35"/>
              <a:gd name="f72" fmla="*/ f53 1 f36"/>
              <a:gd name="f73" fmla="*/ f54 1 f35"/>
              <a:gd name="f74" fmla="*/ f55 1 f35"/>
              <a:gd name="f75" fmla="*/ f56 1 f36"/>
              <a:gd name="f76" fmla="*/ f57 1 f35"/>
              <a:gd name="f77" fmla="*/ f58 1 f36"/>
              <a:gd name="f78" fmla="*/ f59 1 f35"/>
              <a:gd name="f79" fmla="*/ f60 1 f36"/>
              <a:gd name="f80" fmla="*/ f61 1 f35"/>
              <a:gd name="f81" fmla="*/ f62 1 f36"/>
              <a:gd name="f82" fmla="*/ f63 1 f35"/>
              <a:gd name="f83" fmla="*/ f64 1 f35"/>
              <a:gd name="f84" fmla="*/ f65 1 f36"/>
              <a:gd name="f85" fmla="*/ f66 f30 1"/>
              <a:gd name="f86" fmla="*/ f67 f30 1"/>
              <a:gd name="f87" fmla="*/ f69 f31 1"/>
              <a:gd name="f88" fmla="*/ f68 f31 1"/>
              <a:gd name="f89" fmla="*/ f71 f30 1"/>
              <a:gd name="f90" fmla="*/ f72 f31 1"/>
              <a:gd name="f91" fmla="*/ f73 f30 1"/>
              <a:gd name="f92" fmla="*/ f74 f30 1"/>
              <a:gd name="f93" fmla="*/ f75 f31 1"/>
              <a:gd name="f94" fmla="*/ f76 f30 1"/>
              <a:gd name="f95" fmla="*/ f77 f31 1"/>
              <a:gd name="f96" fmla="*/ f78 f30 1"/>
              <a:gd name="f97" fmla="*/ f79 f31 1"/>
              <a:gd name="f98" fmla="*/ f80 f30 1"/>
              <a:gd name="f99" fmla="*/ f81 f31 1"/>
              <a:gd name="f100" fmla="*/ f82 f30 1"/>
              <a:gd name="f101" fmla="*/ f83 f30 1"/>
              <a:gd name="f102" fmla="*/ f84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70">
                <a:pos x="f89" y="f90"/>
              </a:cxn>
              <a:cxn ang="f70">
                <a:pos x="f91" y="f90"/>
              </a:cxn>
              <a:cxn ang="f70">
                <a:pos x="f92" y="f93"/>
              </a:cxn>
              <a:cxn ang="f70">
                <a:pos x="f94" y="f95"/>
              </a:cxn>
              <a:cxn ang="f70">
                <a:pos x="f96" y="f97"/>
              </a:cxn>
              <a:cxn ang="f70">
                <a:pos x="f96" y="f97"/>
              </a:cxn>
              <a:cxn ang="f70">
                <a:pos x="f96" y="f97"/>
              </a:cxn>
              <a:cxn ang="f70">
                <a:pos x="f98" y="f97"/>
              </a:cxn>
              <a:cxn ang="f70">
                <a:pos x="f98" y="f97"/>
              </a:cxn>
              <a:cxn ang="f70">
                <a:pos x="f98" y="f97"/>
              </a:cxn>
              <a:cxn ang="f70">
                <a:pos x="f98" y="f99"/>
              </a:cxn>
              <a:cxn ang="f70">
                <a:pos x="f100" y="f93"/>
              </a:cxn>
              <a:cxn ang="f70">
                <a:pos x="f101" y="f102"/>
              </a:cxn>
              <a:cxn ang="f70">
                <a:pos x="f89" y="f90"/>
              </a:cxn>
            </a:cxnLst>
            <a:rect l="f85" t="f88" r="f86" b="f87"/>
            <a:pathLst>
              <a:path w="766080" h="10204940">
                <a:moveTo>
                  <a:pt x="f6" y="f8"/>
                </a:moveTo>
                <a:lnTo>
                  <a:pt x="f6" y="f9"/>
                </a:lnTo>
                <a:cubicBezTo>
                  <a:pt x="f6" y="f10"/>
                  <a:pt x="f11" y="f12"/>
                  <a:pt x="f13" y="f14"/>
                </a:cubicBezTo>
                <a:cubicBezTo>
                  <a:pt x="f15" y="f16"/>
                  <a:pt x="f17" y="f18"/>
                  <a:pt x="f19" y="f18"/>
                </a:cubicBezTo>
                <a:cubicBezTo>
                  <a:pt x="f20" y="f18"/>
                  <a:pt x="f21" y="f22"/>
                  <a:pt x="f5" y="f22"/>
                </a:cubicBezTo>
                <a:lnTo>
                  <a:pt x="f5" y="f22"/>
                </a:lnTo>
                <a:lnTo>
                  <a:pt x="f5" y="f22"/>
                </a:lnTo>
                <a:lnTo>
                  <a:pt x="f5" y="f23"/>
                </a:lnTo>
                <a:lnTo>
                  <a:pt x="f5" y="f23"/>
                </a:lnTo>
                <a:lnTo>
                  <a:pt x="f5" y="f23"/>
                </a:lnTo>
                <a:lnTo>
                  <a:pt x="f19" y="f23"/>
                </a:lnTo>
                <a:cubicBezTo>
                  <a:pt x="f17" y="f23"/>
                  <a:pt x="f15" y="f24"/>
                  <a:pt x="f13" y="f25"/>
                </a:cubicBezTo>
                <a:cubicBezTo>
                  <a:pt x="f11" y="f26"/>
                  <a:pt x="f6" y="f27"/>
                  <a:pt x="f6" y="f28"/>
                </a:cubicBezTo>
                <a:lnTo>
                  <a:pt x="f6" y="f8"/>
                </a:lnTo>
                <a:close/>
              </a:path>
            </a:pathLst>
          </a:custGeom>
          <a:solidFill>
            <a:srgbClr val="FFFFFF">
              <a:alpha val="90000"/>
            </a:srgbClr>
          </a:solidFill>
          <a:ln w="25402">
            <a:solidFill>
              <a:srgbClr val="4F81BD"/>
            </a:solidFill>
            <a:prstDash val="solid"/>
          </a:ln>
        </p:spPr>
        <p:txBody>
          <a:bodyPr vert="horz" wrap="square" lIns="163577" tIns="52001" rIns="52001" bIns="52001" anchor="ctr" anchorCtr="0" compatLnSpc="1"/>
          <a:lstStyle/>
          <a:p>
            <a:pPr marL="228600" marR="0" lvl="1" indent="-228600" algn="l" defTabSz="1022354" rtl="0" fontAlgn="auto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300" b="1" dirty="0" smtClean="0">
                <a:solidFill>
                  <a:srgbClr val="000000"/>
                </a:solidFill>
                <a:latin typeface="Calibri"/>
              </a:rPr>
              <a:t>Bilimsel Araştırma Projesi (Devam Ediyor)</a:t>
            </a:r>
            <a:endParaRPr lang="tr-TR" sz="2300" b="1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13186" y="365125"/>
            <a:ext cx="9640614" cy="969689"/>
          </a:xfrm>
        </p:spPr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4-FİZİKİ YAPI: </a:t>
            </a:r>
            <a:r>
              <a:rPr lang="tr-TR" b="1" dirty="0" smtClean="0"/>
              <a:t>İDARİ BİNA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95103" y="1208186"/>
            <a:ext cx="11414281" cy="4136571"/>
            <a:chOff x="442551" y="2322283"/>
            <a:chExt cx="11414281" cy="4136571"/>
          </a:xfrm>
        </p:grpSpPr>
        <p:sp>
          <p:nvSpPr>
            <p:cNvPr id="5" name="4 Serbest Form"/>
            <p:cNvSpPr/>
            <p:nvPr/>
          </p:nvSpPr>
          <p:spPr>
            <a:xfrm>
              <a:off x="442551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C0504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İDARİ PERSONEL ODASI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621938" y="2420883"/>
              <a:ext cx="1873660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2" r:link="rId3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776840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9BBB59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BİLGİSAYAR LABORATUAR 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(</a:t>
              </a:r>
              <a:r>
                <a:rPr lang="tr-TR" sz="2000" b="1" dirty="0" smtClean="0">
                  <a:solidFill>
                    <a:srgbClr val="FF0000"/>
                  </a:solidFill>
                  <a:latin typeface="Gill Sans MT" pitchFamily="34"/>
                </a:rPr>
                <a:t>20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2988533" y="2420892"/>
              <a:ext cx="1883334" cy="160465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4" r:link="rId5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041388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8064A2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KÜTÜPHANE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11119" y="2420883"/>
              <a:ext cx="189298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6" r:link="rId7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7340812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BACC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DERSLİK</a:t>
              </a: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7505715" y="2420883"/>
              <a:ext cx="1902656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8" r:link="rId9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9624389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7964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150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KİŞİLİK YEMEKHANE</a:t>
              </a:r>
              <a:endParaRPr lang="tr-TR" sz="20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9800301" y="2420883"/>
              <a:ext cx="191232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10" r:link="rId11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899751" y="5631542"/>
              <a:ext cx="10515728" cy="6204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50000"/>
                <a:gd name="f8" fmla="+- 0 0 -360"/>
                <a:gd name="f9" fmla="+- 0 0 -180"/>
                <a:gd name="f10" fmla="abs f3"/>
                <a:gd name="f11" fmla="abs f4"/>
                <a:gd name="f12" fmla="abs f5"/>
                <a:gd name="f13" fmla="*/ f8 f0 1"/>
                <a:gd name="f14" fmla="*/ f9 f0 1"/>
                <a:gd name="f15" fmla="?: f10 f3 1"/>
                <a:gd name="f16" fmla="?: f11 f4 1"/>
                <a:gd name="f17" fmla="?: f12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+- f30 0 f6"/>
                <a:gd name="f33" fmla="+- f29 0 f6"/>
                <a:gd name="f34" fmla="*/ f29 f26 1"/>
                <a:gd name="f35" fmla="*/ f30 f26 1"/>
                <a:gd name="f36" fmla="*/ f32 1 2"/>
                <a:gd name="f37" fmla="*/ f33 1 2"/>
                <a:gd name="f38" fmla="min f33 f32"/>
                <a:gd name="f39" fmla="*/ f32 f7 1"/>
                <a:gd name="f40" fmla="+- f6 f36 0"/>
                <a:gd name="f41" fmla="+- f6 f37 0"/>
                <a:gd name="f42" fmla="*/ f38 f7 1"/>
                <a:gd name="f43" fmla="*/ f39 1 200000"/>
                <a:gd name="f44" fmla="*/ f42 1 100000"/>
                <a:gd name="f45" fmla="+- f40 0 f43"/>
                <a:gd name="f46" fmla="+- f40 f43 0"/>
                <a:gd name="f47" fmla="*/ f40 f26 1"/>
                <a:gd name="f48" fmla="*/ f41 f26 1"/>
                <a:gd name="f49" fmla="+- f29 0 f44"/>
                <a:gd name="f50" fmla="*/ f45 f44 1"/>
                <a:gd name="f51" fmla="*/ f45 f26 1"/>
                <a:gd name="f52" fmla="*/ f46 f26 1"/>
                <a:gd name="f53" fmla="*/ f44 f26 1"/>
                <a:gd name="f54" fmla="*/ f50 1 f36"/>
                <a:gd name="f55" fmla="*/ f49 f26 1"/>
                <a:gd name="f56" fmla="+- f44 0 f54"/>
                <a:gd name="f57" fmla="+- f49 f54 0"/>
                <a:gd name="f58" fmla="*/ f56 f26 1"/>
                <a:gd name="f59" fmla="*/ f57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55" y="f31"/>
                </a:cxn>
                <a:cxn ang="f24">
                  <a:pos x="f48" y="f51"/>
                </a:cxn>
                <a:cxn ang="f24">
                  <a:pos x="f53" y="f31"/>
                </a:cxn>
                <a:cxn ang="f25">
                  <a:pos x="f53" y="f35"/>
                </a:cxn>
                <a:cxn ang="f25">
                  <a:pos x="f48" y="f52"/>
                </a:cxn>
                <a:cxn ang="f25">
                  <a:pos x="f55" y="f35"/>
                </a:cxn>
              </a:cxnLst>
              <a:rect l="f58" t="f51" r="f59" b="f52"/>
              <a:pathLst>
                <a:path>
                  <a:moveTo>
                    <a:pt x="f31" y="f47"/>
                  </a:moveTo>
                  <a:lnTo>
                    <a:pt x="f53" y="f31"/>
                  </a:lnTo>
                  <a:lnTo>
                    <a:pt x="f53" y="f51"/>
                  </a:lnTo>
                  <a:lnTo>
                    <a:pt x="f55" y="f51"/>
                  </a:lnTo>
                  <a:lnTo>
                    <a:pt x="f55" y="f31"/>
                  </a:lnTo>
                  <a:lnTo>
                    <a:pt x="f34" y="f47"/>
                  </a:lnTo>
                  <a:lnTo>
                    <a:pt x="f55" y="f35"/>
                  </a:lnTo>
                  <a:lnTo>
                    <a:pt x="f55" y="f52"/>
                  </a:lnTo>
                  <a:lnTo>
                    <a:pt x="f53" y="f52"/>
                  </a:lnTo>
                  <a:lnTo>
                    <a:pt x="f53" y="f35"/>
                  </a:lnTo>
                  <a:close/>
                </a:path>
              </a:pathLst>
            </a:custGeom>
            <a:solidFill>
              <a:srgbClr val="E8D0D0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898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8" y="1690688"/>
            <a:ext cx="5801784" cy="4087812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1690688"/>
            <a:ext cx="5994400" cy="408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Kapalı Mekanların Hizmet Alanlarına Göre </a:t>
            </a:r>
            <a:r>
              <a:rPr lang="tr-TR" dirty="0" smtClean="0"/>
              <a:t>Dağılımı</a:t>
            </a:r>
            <a: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6547512"/>
              </p:ext>
            </p:extLst>
          </p:nvPr>
        </p:nvGraphicFramePr>
        <p:xfrm>
          <a:off x="533399" y="1309466"/>
          <a:ext cx="11125201" cy="25386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01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2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25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4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5137">
                <a:tc gridSpan="5">
                  <a:txBody>
                    <a:bodyPr/>
                    <a:lstStyle/>
                    <a:p>
                      <a:pPr marL="9880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322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Büro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Derslik 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 smtClean="0">
                          <a:solidFill>
                            <a:schemeClr val="tx1"/>
                          </a:solidFill>
                          <a:effectLst/>
                        </a:rPr>
                        <a:t>Amfi+Sınıf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Laboratuvar 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>
                          <a:solidFill>
                            <a:schemeClr val="tx1"/>
                          </a:solidFill>
                          <a:effectLst/>
                        </a:rPr>
                        <a:t>Bilg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0099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Diğer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3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3920"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219821"/>
              </p:ext>
            </p:extLst>
          </p:nvPr>
        </p:nvGraphicFramePr>
        <p:xfrm>
          <a:off x="533398" y="3848100"/>
          <a:ext cx="11125202" cy="220629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80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0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002">
                <a:tc gridSpan="4">
                  <a:txBody>
                    <a:bodyPr/>
                    <a:lstStyle/>
                    <a:p>
                      <a:pPr marL="12623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Yemekhaneler, Kantinler ve Kafeteryalar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0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Bölümler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Sayısı 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Kapalı Alanı (m2)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75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Kapasitesi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794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(Kişi)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781">
                <a:tc>
                  <a:txBody>
                    <a:bodyPr/>
                    <a:lstStyle/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/ Personel Yemekhanesi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300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150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Kantin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75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353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 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375 m2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180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94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049517" y="441434"/>
            <a:ext cx="9337334" cy="884129"/>
          </a:xfrm>
        </p:spPr>
        <p:txBody>
          <a:bodyPr/>
          <a:lstStyle/>
          <a:p>
            <a:r>
              <a:rPr lang="tr-TR" b="1" dirty="0" smtClean="0"/>
              <a:t>YURTLAR</a:t>
            </a:r>
            <a:endParaRPr lang="tr-TR" dirty="0"/>
          </a:p>
        </p:txBody>
      </p:sp>
      <p:grpSp>
        <p:nvGrpSpPr>
          <p:cNvPr id="4" name="İçerik Yer Tutucusu 3"/>
          <p:cNvGrpSpPr/>
          <p:nvPr/>
        </p:nvGrpSpPr>
        <p:grpSpPr>
          <a:xfrm>
            <a:off x="1546089" y="1278651"/>
            <a:ext cx="9372664" cy="1286749"/>
            <a:chOff x="1055437" y="2060847"/>
            <a:chExt cx="9372664" cy="1713969"/>
          </a:xfrm>
        </p:grpSpPr>
        <p:sp>
          <p:nvSpPr>
            <p:cNvPr id="5" name="20 Serbest Form"/>
            <p:cNvSpPr/>
            <p:nvPr/>
          </p:nvSpPr>
          <p:spPr>
            <a:xfrm>
              <a:off x="5951985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DA66C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dirty="0" smtClean="0">
                  <a:solidFill>
                    <a:srgbClr val="000000"/>
                  </a:solidFill>
                  <a:latin typeface="Gill Sans MT"/>
                </a:rPr>
                <a:t>100</a:t>
              </a:r>
              <a:r>
                <a:rPr lang="tr-TR" sz="24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(106) </a:t>
              </a: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KİŞİLİK KIZ YURDU</a:t>
              </a:r>
            </a:p>
          </p:txBody>
        </p:sp>
        <p:sp>
          <p:nvSpPr>
            <p:cNvPr id="6" name="23 Serbest Form"/>
            <p:cNvSpPr/>
            <p:nvPr/>
          </p:nvSpPr>
          <p:spPr>
            <a:xfrm>
              <a:off x="1055437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B0F0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kern="0" dirty="0" smtClean="0">
                  <a:solidFill>
                    <a:srgbClr val="000000"/>
                  </a:solidFill>
                  <a:latin typeface="Gill Sans MT"/>
                </a:rPr>
                <a:t>70</a:t>
              </a:r>
              <a:r>
                <a:rPr lang="tr-TR" sz="24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(29) </a:t>
              </a: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KİŞİLİK ERKEK YURDU</a:t>
              </a:r>
            </a:p>
          </p:txBody>
        </p:sp>
      </p:grpSp>
      <p:pic>
        <p:nvPicPr>
          <p:cNvPr id="7" name="Picture 2" descr="C:\Users\Fener\Desktop\305835_449875801753472_903941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28286" y="2819400"/>
            <a:ext cx="3769514" cy="3201317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pic>
        <p:nvPicPr>
          <p:cNvPr id="8" name="Picture 2" descr="C:\Users\eruh.myo\Desktop\oklll\20150506_0916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7001" y="2819400"/>
            <a:ext cx="3594099" cy="3201318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077199" y="2819400"/>
            <a:ext cx="3699436" cy="320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11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12703"/>
          </a:xfrm>
        </p:spPr>
        <p:txBody>
          <a:bodyPr/>
          <a:lstStyle/>
          <a:p>
            <a:r>
              <a:rPr lang="tr-TR" b="1" dirty="0" smtClean="0"/>
              <a:t>UYGULAMA ALANLARIMIZ</a:t>
            </a:r>
            <a:endParaRPr lang="tr-TR" dirty="0"/>
          </a:p>
        </p:txBody>
      </p:sp>
      <p:pic>
        <p:nvPicPr>
          <p:cNvPr id="4" name="Picture 3" descr="C:\Users\betül.DESKTOP-7DC1VF6\Desktop\100SIPAN\_DSC0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7492" y="3591843"/>
            <a:ext cx="3437847" cy="2379299"/>
          </a:xfrm>
          <a:prstGeom prst="rect">
            <a:avLst/>
          </a:prstGeom>
          <a:noFill/>
        </p:spPr>
      </p:pic>
      <p:sp>
        <p:nvSpPr>
          <p:cNvPr id="6" name="4 Serbest Form"/>
          <p:cNvSpPr/>
          <p:nvPr/>
        </p:nvSpPr>
        <p:spPr>
          <a:xfrm>
            <a:off x="624341" y="1175679"/>
            <a:ext cx="3198790" cy="246870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198790"/>
              <a:gd name="f7" fmla="val 3041854"/>
              <a:gd name="f8" fmla="+- 0 0 -90"/>
              <a:gd name="f9" fmla="*/ f3 1 3198790"/>
              <a:gd name="f10" fmla="*/ f4 1 3041854"/>
              <a:gd name="f11" fmla="+- f7 0 f5"/>
              <a:gd name="f12" fmla="+- f6 0 f5"/>
              <a:gd name="f13" fmla="*/ f8 f0 1"/>
              <a:gd name="f14" fmla="*/ f12 1 3198790"/>
              <a:gd name="f15" fmla="*/ f11 1 3041854"/>
              <a:gd name="f16" fmla="*/ 0 f12 1"/>
              <a:gd name="f17" fmla="*/ 0 f11 1"/>
              <a:gd name="f18" fmla="*/ 3198790 f12 1"/>
              <a:gd name="f19" fmla="*/ 3041854 f11 1"/>
              <a:gd name="f20" fmla="*/ f13 1 f2"/>
              <a:gd name="f21" fmla="*/ f16 1 3198790"/>
              <a:gd name="f22" fmla="*/ f17 1 3041854"/>
              <a:gd name="f23" fmla="*/ f18 1 3198790"/>
              <a:gd name="f24" fmla="*/ f19 1 3041854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198790" h="3041854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B32C16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83823" tIns="83823" rIns="83823" bIns="83823" anchor="ctr" anchorCtr="1" compatLnSpc="1"/>
          <a:lstStyle/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/>
              </a:rPr>
              <a:t>2 DÖNÜM  KARIŞIK MEYVE</a:t>
            </a:r>
          </a:p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0" cap="none" spc="0" baseline="0" dirty="0">
                <a:solidFill>
                  <a:srgbClr val="FFFFFF"/>
                </a:solidFill>
                <a:uFillTx/>
                <a:latin typeface="Gill Sans MT"/>
              </a:rPr>
              <a:t>36 ADET ELMA AĞACI VE</a:t>
            </a:r>
          </a:p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0" cap="none" spc="0" baseline="0" dirty="0">
                <a:solidFill>
                  <a:srgbClr val="FFFFFF"/>
                </a:solidFill>
                <a:uFillTx/>
                <a:latin typeface="Gill Sans MT"/>
              </a:rPr>
              <a:t>20 ADET  CEVİZ AĞACI+ÜZÜM ASMASI</a:t>
            </a:r>
            <a:endParaRPr lang="tr-TR" sz="2200" b="0" i="0" u="none" strike="noStrike" kern="1200" cap="none" spc="0" baseline="0" dirty="0">
              <a:solidFill>
                <a:srgbClr val="FFFFFF"/>
              </a:solidFill>
              <a:uFillTx/>
              <a:latin typeface="Gill Sans MT"/>
            </a:endParaRPr>
          </a:p>
        </p:txBody>
      </p:sp>
      <p:sp>
        <p:nvSpPr>
          <p:cNvPr id="8" name="5 Serbest Form"/>
          <p:cNvSpPr/>
          <p:nvPr/>
        </p:nvSpPr>
        <p:spPr>
          <a:xfrm>
            <a:off x="4316423" y="1101687"/>
            <a:ext cx="3086912" cy="248981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017918"/>
              <a:gd name="f7" fmla="val 2892313"/>
              <a:gd name="f8" fmla="+- 0 0 -90"/>
              <a:gd name="f9" fmla="*/ f3 1 3017918"/>
              <a:gd name="f10" fmla="*/ f4 1 2892313"/>
              <a:gd name="f11" fmla="+- f7 0 f5"/>
              <a:gd name="f12" fmla="+- f6 0 f5"/>
              <a:gd name="f13" fmla="*/ f8 f0 1"/>
              <a:gd name="f14" fmla="*/ f12 1 3017918"/>
              <a:gd name="f15" fmla="*/ f11 1 2892313"/>
              <a:gd name="f16" fmla="*/ 0 f12 1"/>
              <a:gd name="f17" fmla="*/ 0 f11 1"/>
              <a:gd name="f18" fmla="*/ 3017918 f12 1"/>
              <a:gd name="f19" fmla="*/ 2892313 f11 1"/>
              <a:gd name="f20" fmla="*/ f13 1 f2"/>
              <a:gd name="f21" fmla="*/ f16 1 3017918"/>
              <a:gd name="f22" fmla="*/ f17 1 2892313"/>
              <a:gd name="f23" fmla="*/ f18 1 3017918"/>
              <a:gd name="f24" fmla="*/ f19 1 2892313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017918" h="2892313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E27513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83823" tIns="83823" rIns="83823" bIns="83823" anchor="ctr" anchorCtr="1" compatLnSpc="1"/>
          <a:lstStyle/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/>
              </a:rPr>
              <a:t>10 DÖNÜM FISTIK BAHÇESİ</a:t>
            </a:r>
          </a:p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0" cap="none" spc="0" baseline="0" dirty="0">
                <a:solidFill>
                  <a:srgbClr val="FFFFFF"/>
                </a:solidFill>
                <a:uFillTx/>
                <a:latin typeface="Gill Sans MT"/>
              </a:rPr>
              <a:t>170 ADET FISTIK AĞACI </a:t>
            </a:r>
            <a:endParaRPr lang="tr-TR" sz="2200" b="0" i="0" u="none" strike="noStrike" kern="1200" cap="none" spc="0" baseline="0" dirty="0">
              <a:solidFill>
                <a:srgbClr val="FFFFFF"/>
              </a:solidFill>
              <a:uFillTx/>
              <a:latin typeface="Gill Sans MT"/>
            </a:endParaRPr>
          </a:p>
        </p:txBody>
      </p:sp>
      <p:pic>
        <p:nvPicPr>
          <p:cNvPr id="9" name="Picture 2" descr="C:\Users\betül.DESKTOP-7DC1VF6\Desktop\100SIPAN\_DSC0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922" y="3661987"/>
            <a:ext cx="3131879" cy="2331189"/>
          </a:xfrm>
          <a:prstGeom prst="rect">
            <a:avLst/>
          </a:prstGeom>
          <a:noFill/>
        </p:spPr>
      </p:pic>
      <p:sp>
        <p:nvSpPr>
          <p:cNvPr id="10" name="6 Serbest Form"/>
          <p:cNvSpPr/>
          <p:nvPr/>
        </p:nvSpPr>
        <p:spPr>
          <a:xfrm>
            <a:off x="7823557" y="1158690"/>
            <a:ext cx="3539550" cy="238935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539554"/>
              <a:gd name="f7" fmla="val 2944083"/>
              <a:gd name="f8" fmla="+- 0 0 -90"/>
              <a:gd name="f9" fmla="*/ f3 1 3539554"/>
              <a:gd name="f10" fmla="*/ f4 1 2944083"/>
              <a:gd name="f11" fmla="+- f7 0 f5"/>
              <a:gd name="f12" fmla="+- f6 0 f5"/>
              <a:gd name="f13" fmla="*/ f8 f0 1"/>
              <a:gd name="f14" fmla="*/ f12 1 3539554"/>
              <a:gd name="f15" fmla="*/ f11 1 2944083"/>
              <a:gd name="f16" fmla="*/ 0 f12 1"/>
              <a:gd name="f17" fmla="*/ 0 f11 1"/>
              <a:gd name="f18" fmla="*/ 3539554 f12 1"/>
              <a:gd name="f19" fmla="*/ 2944083 f11 1"/>
              <a:gd name="f20" fmla="*/ f13 1 f2"/>
              <a:gd name="f21" fmla="*/ f16 1 3539554"/>
              <a:gd name="f22" fmla="*/ f17 1 2944083"/>
              <a:gd name="f23" fmla="*/ f18 1 3539554"/>
              <a:gd name="f24" fmla="*/ f19 1 2944083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539554" h="2944083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F5CD2D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83823" tIns="83823" rIns="83823" bIns="83823" anchor="ctr" anchorCtr="1" compatLnSpc="1"/>
          <a:lstStyle/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0" cap="none" spc="0" baseline="0" dirty="0">
                <a:solidFill>
                  <a:srgbClr val="FFFFFF"/>
                </a:solidFill>
                <a:uFillTx/>
                <a:latin typeface="Gill Sans MT"/>
              </a:rPr>
              <a:t>15 DÖNÜM KARŞIK MEYVE BAHÇESİ</a:t>
            </a:r>
          </a:p>
          <a:p>
            <a:pPr marL="0" marR="0" lvl="0" indent="0" algn="ctr" defTabSz="977895" rtl="0" fontAlgn="auto" hangingPunct="1">
              <a:lnSpc>
                <a:spcPct val="90000"/>
              </a:lnSpc>
              <a:spcBef>
                <a:spcPts val="0"/>
              </a:spcBef>
              <a:spcAft>
                <a:spcPts val="9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2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/>
              </a:rPr>
              <a:t>(300 ADET ELMA+VİŞNE+ŞEFTALİ+ KAYISI+KİRAZ</a:t>
            </a:r>
            <a:r>
              <a:rPr lang="tr-TR" sz="2200" b="0" i="0" u="none" strike="noStrike" kern="0" cap="none" spc="0" baseline="0" dirty="0">
                <a:solidFill>
                  <a:srgbClr val="FFFFFF"/>
                </a:solidFill>
                <a:uFillTx/>
                <a:latin typeface="Gill Sans MT"/>
              </a:rPr>
              <a:t>+NAR)</a:t>
            </a:r>
            <a:endParaRPr lang="tr-TR" sz="2200" b="0" i="0" u="none" strike="noStrike" kern="1200" cap="none" spc="0" baseline="0" dirty="0">
              <a:solidFill>
                <a:srgbClr val="FFFFFF"/>
              </a:solidFill>
              <a:uFillTx/>
              <a:latin typeface="Gill Sans MT"/>
            </a:endParaRPr>
          </a:p>
        </p:txBody>
      </p:sp>
      <p:pic>
        <p:nvPicPr>
          <p:cNvPr id="11" name="Picture 4" descr="C:\Users\betül.DESKTOP-7DC1VF6\Desktop\100SIPAN\_DSC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2312" y="3696477"/>
            <a:ext cx="2921872" cy="2307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66344" y="903890"/>
            <a:ext cx="9987455" cy="388881"/>
          </a:xfrm>
        </p:spPr>
        <p:txBody>
          <a:bodyPr>
            <a:normAutofit fontScale="90000"/>
          </a:bodyPr>
          <a:lstStyle/>
          <a:p>
            <a:pPr lvl="0"/>
            <a:r>
              <a:rPr lang="tr-TR" sz="4000" b="1" kern="0" dirty="0" smtClean="0">
                <a:latin typeface="Calibri"/>
              </a:rPr>
              <a:t>PAYDAŞ KURUMLARDAN YARARLANILAN ALANLAR</a:t>
            </a:r>
            <a:r>
              <a:rPr lang="tr-TR" b="1" cap="all" dirty="0" smtClean="0">
                <a:latin typeface="Gill Sans MT"/>
              </a:rPr>
              <a:t/>
            </a:r>
            <a:br>
              <a:rPr lang="tr-TR" b="1" cap="all" dirty="0" smtClean="0">
                <a:latin typeface="Gill Sans MT"/>
              </a:rPr>
            </a:br>
            <a:endParaRPr lang="tr-TR" dirty="0"/>
          </a:p>
        </p:txBody>
      </p:sp>
      <p:grpSp>
        <p:nvGrpSpPr>
          <p:cNvPr id="4" name="İçerik Yer Tutucusu 3"/>
          <p:cNvGrpSpPr/>
          <p:nvPr/>
        </p:nvGrpSpPr>
        <p:grpSpPr>
          <a:xfrm>
            <a:off x="247336" y="1277958"/>
            <a:ext cx="11865235" cy="2269473"/>
            <a:chOff x="247336" y="2065282"/>
            <a:chExt cx="11865235" cy="2371824"/>
          </a:xfrm>
        </p:grpSpPr>
        <p:sp>
          <p:nvSpPr>
            <p:cNvPr id="5" name="4 Serbest Form"/>
            <p:cNvSpPr/>
            <p:nvPr/>
          </p:nvSpPr>
          <p:spPr>
            <a:xfrm>
              <a:off x="298460" y="2423800"/>
              <a:ext cx="3146724" cy="1453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46723"/>
                <a:gd name="f7" fmla="val 2746298"/>
                <a:gd name="f8" fmla="+- 0 0 -90"/>
                <a:gd name="f9" fmla="*/ f3 1 3146723"/>
                <a:gd name="f10" fmla="*/ f4 1 2746298"/>
                <a:gd name="f11" fmla="+- f7 0 f5"/>
                <a:gd name="f12" fmla="+- f6 0 f5"/>
                <a:gd name="f13" fmla="*/ f8 f0 1"/>
                <a:gd name="f14" fmla="*/ f12 1 3146723"/>
                <a:gd name="f15" fmla="*/ f11 1 2746298"/>
                <a:gd name="f16" fmla="*/ 0 f12 1"/>
                <a:gd name="f17" fmla="*/ 0 f11 1"/>
                <a:gd name="f18" fmla="*/ 3146723 f12 1"/>
                <a:gd name="f19" fmla="*/ 2746298 f11 1"/>
                <a:gd name="f20" fmla="*/ f13 1 f2"/>
                <a:gd name="f21" fmla="*/ f16 1 3146723"/>
                <a:gd name="f22" fmla="*/ f17 1 2746298"/>
                <a:gd name="f23" fmla="*/ f18 1 3146723"/>
                <a:gd name="f24" fmla="*/ f19 1 274629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46723" h="274629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ÇOK AMAÇLIK KAPALI SPOR SALONU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349063" y="2182224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349063" y="2418661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83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710241" y="2098703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D39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2784695" y="2087520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341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20086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848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312749" y="2173876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D50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3211500" y="2152397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259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1598983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862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4141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D6B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2281117" y="3996485"/>
              <a:ext cx="643646" cy="34076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589077" y="2232343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87F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3483315" y="3818854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D8912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247336" y="3852550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E9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951113" y="4102857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09E1A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1220632" y="4078470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1A71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2109228" y="430459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2B121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1638184" y="4044665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3BB2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2888196" y="3987286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4C42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4" name="23 Serbest Form"/>
            <p:cNvSpPr/>
            <p:nvPr/>
          </p:nvSpPr>
          <p:spPr>
            <a:xfrm>
              <a:off x="3545329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B32C16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24 Serbest Form"/>
            <p:cNvSpPr/>
            <p:nvPr/>
          </p:nvSpPr>
          <p:spPr>
            <a:xfrm>
              <a:off x="4700509" y="2430630"/>
              <a:ext cx="3150501" cy="11675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50504"/>
                <a:gd name="f7" fmla="val 2205352"/>
                <a:gd name="f8" fmla="+- 0 0 -90"/>
                <a:gd name="f9" fmla="*/ f3 1 3150504"/>
                <a:gd name="f10" fmla="*/ f4 1 2205352"/>
                <a:gd name="f11" fmla="+- f7 0 f5"/>
                <a:gd name="f12" fmla="+- f6 0 f5"/>
                <a:gd name="f13" fmla="*/ f8 f0 1"/>
                <a:gd name="f14" fmla="*/ f12 1 3150504"/>
                <a:gd name="f15" fmla="*/ f11 1 2205352"/>
                <a:gd name="f16" fmla="*/ 0 f12 1"/>
                <a:gd name="f17" fmla="*/ 0 f11 1"/>
                <a:gd name="f18" fmla="*/ 3150504 f12 1"/>
                <a:gd name="f19" fmla="*/ 2205352 f11 1"/>
                <a:gd name="f20" fmla="*/ f13 1 f2"/>
                <a:gd name="f21" fmla="*/ f16 1 3150504"/>
                <a:gd name="f22" fmla="*/ f17 1 2205352"/>
                <a:gd name="f23" fmla="*/ f18 1 3150504"/>
                <a:gd name="f24" fmla="*/ f19 1 220535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50504" h="220535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KONFERANS SALONU</a:t>
              </a:r>
            </a:p>
          </p:txBody>
        </p:sp>
        <p:sp>
          <p:nvSpPr>
            <p:cNvPr id="26" name="25 Serbest Form"/>
            <p:cNvSpPr/>
            <p:nvPr/>
          </p:nvSpPr>
          <p:spPr>
            <a:xfrm>
              <a:off x="7851010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F5CD2D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7" name="26 Serbest Form"/>
            <p:cNvSpPr/>
            <p:nvPr/>
          </p:nvSpPr>
          <p:spPr>
            <a:xfrm>
              <a:off x="9006199" y="2152086"/>
              <a:ext cx="3106372" cy="22719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06370"/>
                <a:gd name="f7" fmla="val 4291380"/>
                <a:gd name="f8" fmla="val 2145690"/>
                <a:gd name="f9" fmla="val 1693852"/>
                <a:gd name="f10" fmla="val 103250"/>
                <a:gd name="f11" fmla="val 1253545"/>
                <a:gd name="f12" fmla="val 295032"/>
                <a:gd name="f13" fmla="val 887535"/>
                <a:gd name="f14" fmla="val 587126"/>
                <a:gd name="f15" fmla="val 330080"/>
                <a:gd name="f16" fmla="val 1055044"/>
                <a:gd name="f17" fmla="val 1553189"/>
                <a:gd name="f18" fmla="val 2"/>
                <a:gd name="f19" fmla="val 2051333"/>
                <a:gd name="f20" fmla="val 3"/>
                <a:gd name="f21" fmla="val 2519249"/>
                <a:gd name="f22" fmla="val 330085"/>
                <a:gd name="f23" fmla="val 2811342"/>
                <a:gd name="f24" fmla="val 887540"/>
                <a:gd name="f25" fmla="val 3003123"/>
                <a:gd name="f26" fmla="val 1253551"/>
                <a:gd name="f27" fmla="val 3106372"/>
                <a:gd name="f28" fmla="val 1693857"/>
                <a:gd name="f29" fmla="val 3106371"/>
                <a:gd name="f30" fmla="val 2145695"/>
                <a:gd name="f31" fmla="val 2597533"/>
                <a:gd name="f32" fmla="val 3003121"/>
                <a:gd name="f33" fmla="val 3037840"/>
                <a:gd name="f34" fmla="val 2811340"/>
                <a:gd name="f35" fmla="val 3403850"/>
                <a:gd name="f36" fmla="val 2519246"/>
                <a:gd name="f37" fmla="val 3961305"/>
                <a:gd name="f38" fmla="val 2051329"/>
                <a:gd name="f39" fmla="val 4291386"/>
                <a:gd name="f40" fmla="val 1553185"/>
                <a:gd name="f41" fmla="val 4291385"/>
                <a:gd name="f42" fmla="val 1055041"/>
                <a:gd name="f43" fmla="val 4291384"/>
                <a:gd name="f44" fmla="val 587124"/>
                <a:gd name="f45" fmla="val 3961303"/>
                <a:gd name="f46" fmla="val 295031"/>
                <a:gd name="f47" fmla="val 3403848"/>
                <a:gd name="f48" fmla="val 3037838"/>
                <a:gd name="f49" fmla="val 1"/>
                <a:gd name="f50" fmla="val 2597531"/>
                <a:gd name="f51" fmla="val 2145693"/>
                <a:gd name="f52" fmla="val 2145692"/>
                <a:gd name="f53" fmla="val 2145691"/>
                <a:gd name="f54" fmla="+- 0 0 -90"/>
                <a:gd name="f55" fmla="*/ f3 1 3106370"/>
                <a:gd name="f56" fmla="*/ f4 1 4291380"/>
                <a:gd name="f57" fmla="+- f7 0 f5"/>
                <a:gd name="f58" fmla="+- f6 0 f5"/>
                <a:gd name="f59" fmla="*/ f54 f0 1"/>
                <a:gd name="f60" fmla="*/ f58 1 3106370"/>
                <a:gd name="f61" fmla="*/ f57 1 4291380"/>
                <a:gd name="f62" fmla="*/ 0 f58 1"/>
                <a:gd name="f63" fmla="*/ 2145690 f57 1"/>
                <a:gd name="f64" fmla="*/ 295032 f58 1"/>
                <a:gd name="f65" fmla="*/ 887535 f57 1"/>
                <a:gd name="f66" fmla="*/ 1553189 f58 1"/>
                <a:gd name="f67" fmla="*/ 2 f57 1"/>
                <a:gd name="f68" fmla="*/ 2811342 f58 1"/>
                <a:gd name="f69" fmla="*/ 887540 f57 1"/>
                <a:gd name="f70" fmla="*/ 3106371 f58 1"/>
                <a:gd name="f71" fmla="*/ 2145695 f57 1"/>
                <a:gd name="f72" fmla="*/ 2811340 f58 1"/>
                <a:gd name="f73" fmla="*/ 3403850 f57 1"/>
                <a:gd name="f74" fmla="*/ 1553185 f58 1"/>
                <a:gd name="f75" fmla="*/ 4291385 f57 1"/>
                <a:gd name="f76" fmla="*/ 295031 f58 1"/>
                <a:gd name="f77" fmla="*/ 3403848 f57 1"/>
                <a:gd name="f78" fmla="*/ 1 f58 1"/>
                <a:gd name="f79" fmla="*/ 2145693 f57 1"/>
                <a:gd name="f80" fmla="*/ f59 1 f2"/>
                <a:gd name="f81" fmla="*/ f62 1 3106370"/>
                <a:gd name="f82" fmla="*/ f63 1 4291380"/>
                <a:gd name="f83" fmla="*/ f64 1 3106370"/>
                <a:gd name="f84" fmla="*/ f65 1 4291380"/>
                <a:gd name="f85" fmla="*/ f66 1 3106370"/>
                <a:gd name="f86" fmla="*/ f67 1 4291380"/>
                <a:gd name="f87" fmla="*/ f68 1 3106370"/>
                <a:gd name="f88" fmla="*/ f69 1 4291380"/>
                <a:gd name="f89" fmla="*/ f70 1 3106370"/>
                <a:gd name="f90" fmla="*/ f71 1 4291380"/>
                <a:gd name="f91" fmla="*/ f72 1 3106370"/>
                <a:gd name="f92" fmla="*/ f73 1 4291380"/>
                <a:gd name="f93" fmla="*/ f74 1 3106370"/>
                <a:gd name="f94" fmla="*/ f75 1 4291380"/>
                <a:gd name="f95" fmla="*/ f76 1 3106370"/>
                <a:gd name="f96" fmla="*/ f77 1 4291380"/>
                <a:gd name="f97" fmla="*/ f78 1 3106370"/>
                <a:gd name="f98" fmla="*/ f79 1 4291380"/>
                <a:gd name="f99" fmla="*/ f5 1 f60"/>
                <a:gd name="f100" fmla="*/ f6 1 f60"/>
                <a:gd name="f101" fmla="*/ f5 1 f61"/>
                <a:gd name="f102" fmla="*/ f7 1 f61"/>
                <a:gd name="f103" fmla="+- f80 0 f1"/>
                <a:gd name="f104" fmla="*/ f81 1 f60"/>
                <a:gd name="f105" fmla="*/ f82 1 f61"/>
                <a:gd name="f106" fmla="*/ f83 1 f60"/>
                <a:gd name="f107" fmla="*/ f84 1 f61"/>
                <a:gd name="f108" fmla="*/ f85 1 f60"/>
                <a:gd name="f109" fmla="*/ f86 1 f61"/>
                <a:gd name="f110" fmla="*/ f87 1 f60"/>
                <a:gd name="f111" fmla="*/ f88 1 f61"/>
                <a:gd name="f112" fmla="*/ f89 1 f60"/>
                <a:gd name="f113" fmla="*/ f90 1 f61"/>
                <a:gd name="f114" fmla="*/ f91 1 f60"/>
                <a:gd name="f115" fmla="*/ f92 1 f61"/>
                <a:gd name="f116" fmla="*/ f93 1 f60"/>
                <a:gd name="f117" fmla="*/ f94 1 f61"/>
                <a:gd name="f118" fmla="*/ f95 1 f60"/>
                <a:gd name="f119" fmla="*/ f96 1 f61"/>
                <a:gd name="f120" fmla="*/ f97 1 f60"/>
                <a:gd name="f121" fmla="*/ f98 1 f61"/>
                <a:gd name="f122" fmla="*/ f99 f55 1"/>
                <a:gd name="f123" fmla="*/ f100 f55 1"/>
                <a:gd name="f124" fmla="*/ f102 f56 1"/>
                <a:gd name="f125" fmla="*/ f101 f56 1"/>
                <a:gd name="f126" fmla="*/ f104 f55 1"/>
                <a:gd name="f127" fmla="*/ f105 f56 1"/>
                <a:gd name="f128" fmla="*/ f106 f55 1"/>
                <a:gd name="f129" fmla="*/ f107 f56 1"/>
                <a:gd name="f130" fmla="*/ f108 f55 1"/>
                <a:gd name="f131" fmla="*/ f109 f56 1"/>
                <a:gd name="f132" fmla="*/ f110 f55 1"/>
                <a:gd name="f133" fmla="*/ f111 f56 1"/>
                <a:gd name="f134" fmla="*/ f112 f55 1"/>
                <a:gd name="f135" fmla="*/ f113 f56 1"/>
                <a:gd name="f136" fmla="*/ f114 f55 1"/>
                <a:gd name="f137" fmla="*/ f115 f56 1"/>
                <a:gd name="f138" fmla="*/ f116 f55 1"/>
                <a:gd name="f139" fmla="*/ f117 f56 1"/>
                <a:gd name="f140" fmla="*/ f118 f55 1"/>
                <a:gd name="f141" fmla="*/ f119 f56 1"/>
                <a:gd name="f142" fmla="*/ f120 f55 1"/>
                <a:gd name="f143" fmla="*/ f121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3">
                  <a:pos x="f126" y="f127"/>
                </a:cxn>
                <a:cxn ang="f103">
                  <a:pos x="f128" y="f129"/>
                </a:cxn>
                <a:cxn ang="f103">
                  <a:pos x="f130" y="f131"/>
                </a:cxn>
                <a:cxn ang="f103">
                  <a:pos x="f132" y="f133"/>
                </a:cxn>
                <a:cxn ang="f103">
                  <a:pos x="f134" y="f135"/>
                </a:cxn>
                <a:cxn ang="f103">
                  <a:pos x="f136" y="f137"/>
                </a:cxn>
                <a:cxn ang="f103">
                  <a:pos x="f138" y="f139"/>
                </a:cxn>
                <a:cxn ang="f103">
                  <a:pos x="f140" y="f141"/>
                </a:cxn>
                <a:cxn ang="f103">
                  <a:pos x="f142" y="f143"/>
                </a:cxn>
                <a:cxn ang="f103">
                  <a:pos x="f126" y="f127"/>
                </a:cxn>
              </a:cxnLst>
              <a:rect l="f122" t="f125" r="f123" b="f124"/>
              <a:pathLst>
                <a:path w="3106370" h="4291380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10" y="f48"/>
                    <a:pt x="f49" y="f50"/>
                    <a:pt x="f49" y="f51"/>
                  </a:cubicBezTo>
                  <a:cubicBezTo>
                    <a:pt x="f49" y="f52"/>
                    <a:pt x="f5" y="f53"/>
                    <a:pt x="f5" y="f8"/>
                  </a:cubicBez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4914" tIns="628457" rIns="454914" bIns="62845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AÇIK KAFETERYA</a:t>
              </a:r>
            </a:p>
          </p:txBody>
        </p:sp>
      </p:grpSp>
      <p:pic>
        <p:nvPicPr>
          <p:cNvPr id="28" name="Picture 4" descr="eruh kapalı spor salonu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88" y="3803244"/>
            <a:ext cx="3919757" cy="2204864"/>
          </a:xfrm>
          <a:prstGeom prst="rect">
            <a:avLst/>
          </a:prstGeom>
          <a:noFill/>
        </p:spPr>
      </p:pic>
      <p:pic>
        <p:nvPicPr>
          <p:cNvPr id="29" name="Picture 2" descr="F:\mevlana\site için yazı ve foto\20150224_150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84629" y="3665135"/>
            <a:ext cx="3096341" cy="2204864"/>
          </a:xfrm>
          <a:solidFill>
            <a:srgbClr val="EDEDED"/>
          </a:solidFill>
        </p:spPr>
      </p:pic>
      <p:pic>
        <p:nvPicPr>
          <p:cNvPr id="30" name="Picture 2" descr="C:\Users\betül.DESKTOP-7DC1VF6\Desktop\100SIPAN\_DSC0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7195" y="3543949"/>
            <a:ext cx="3600400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062037"/>
            <a:ext cx="10515600" cy="763588"/>
          </a:xfrm>
        </p:spPr>
        <p:txBody>
          <a:bodyPr/>
          <a:lstStyle/>
          <a:p>
            <a:r>
              <a:rPr lang="tr-TR" b="1" dirty="0" smtClean="0"/>
              <a:t>5-MALİ DURUM</a:t>
            </a:r>
            <a:endParaRPr lang="tr-TR" b="1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440475"/>
              </p:ext>
            </p:extLst>
          </p:nvPr>
        </p:nvGraphicFramePr>
        <p:xfrm>
          <a:off x="263953" y="1825625"/>
          <a:ext cx="11400823" cy="36471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96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83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3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7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88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7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258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709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39658">
                <a:tc gridSpan="9">
                  <a:txBody>
                    <a:bodyPr/>
                    <a:lstStyle/>
                    <a:p>
                      <a:pPr algn="ctr" rtl="0" fontAlgn="ctr"/>
                      <a:r>
                        <a:rPr lang="tr-TR" sz="1000" b="1" u="none" strike="noStrike" dirty="0">
                          <a:effectLst/>
                          <a:latin typeface="+mn-lt"/>
                        </a:rPr>
                        <a:t>2019 YILI BÜTÇE TERTİPLERİN ÖDENEK DURUM LİSTESİ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238">
                <a:tc gridSpan="9">
                  <a:txBody>
                    <a:bodyPr/>
                    <a:lstStyle/>
                    <a:p>
                      <a:pPr algn="ctr" rtl="0" fontAlgn="ctr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38.73 - SİİRT ÜNİVERSİTESİ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89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Tertip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KBÖ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>
                          <a:effectLst/>
                          <a:latin typeface="+mn-lt"/>
                        </a:rPr>
                        <a:t>EKLENEN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DÜŞÜLEN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>
                          <a:effectLst/>
                          <a:latin typeface="+mn-lt"/>
                        </a:rPr>
                        <a:t>TOPLAM ÖDENEK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>
                          <a:effectLst/>
                          <a:latin typeface="+mn-lt"/>
                        </a:rPr>
                        <a:t>ÖDENEK GÖNDERME 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>
                          <a:effectLst/>
                          <a:latin typeface="+mn-lt"/>
                        </a:rPr>
                        <a:t>TOPLAM ÖDENEK GÖNDERME 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HARCAMA (AVANS </a:t>
                      </a:r>
                      <a:r>
                        <a:rPr lang="tr-TR" sz="900" b="1" u="none" strike="noStrike" dirty="0" smtClean="0">
                          <a:effectLst/>
                          <a:latin typeface="+mn-lt"/>
                        </a:rPr>
                        <a:t>DAHİL)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u="none" strike="noStrike">
                          <a:effectLst/>
                          <a:latin typeface="+mn-lt"/>
                        </a:rPr>
                        <a:t>KALAN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Personel Maaşları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1.312.800,00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25.384,00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1.338.184,00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1.338.184,00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1.338.184,00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1.338.183,95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0,05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Sosyal Haklar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2.600,00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2.600,00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390,00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416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SGK Giderleri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142.700,00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341,00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142.359,00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142.700,00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142.359,00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142.358,49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0,51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Tüketime Yönelik Mal/Malzeme Alımı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54.100,00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54.100,00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54.100,00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54.100,00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53.931,72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168,28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Yolluk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5.000,00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5.500,00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10.500,00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10.500,00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10.500,00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10.488,64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11,36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Hizmet Alımları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500,00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500,00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227,00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273,00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Bakım Onarım Giderleri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1.600,00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1.600,00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1.600,00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1.600,00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1.600,00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Yakıt Alımları (Benzin-Mazot)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Elektrik Malzemesi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Bahçe-Hırdavat Malzemeleri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Bilgi İşlem Ödemesi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>
                          <a:effectLst/>
                          <a:latin typeface="+mn-lt"/>
                        </a:rPr>
                        <a:t>Etkinlik ve Faaliyet Malzemeleri</a:t>
                      </a:r>
                      <a:endParaRPr lang="tr-TR" sz="90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713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u="none" strike="noStrike" dirty="0">
                          <a:effectLst/>
                          <a:latin typeface="+mn-lt"/>
                        </a:rPr>
                        <a:t>Zirai İlaçlar</a:t>
                      </a:r>
                      <a:endParaRPr lang="tr-TR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5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08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6-BİRİM KALİTE FAALİYETLERİ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Kalite Yönetim Sistemi’ne ilişkin tüm evraklar mevcut olup, EBYS ve İnternet sitesi üzerinden yedeklenmektedir.</a:t>
            </a:r>
          </a:p>
          <a:p>
            <a:r>
              <a:rPr lang="tr-TR" dirty="0" smtClean="0"/>
              <a:t>Aylık Periyodik Akademik Personel, İdari Personel ve Sürekli İşçi Toplantıları yapılmaktadır.</a:t>
            </a:r>
          </a:p>
          <a:p>
            <a:r>
              <a:rPr lang="tr-TR" dirty="0" smtClean="0"/>
              <a:t>Öğrenci ve Personele düzenli olarak bilgilendirme çalışmaları yapılmaktadır.</a:t>
            </a:r>
          </a:p>
          <a:p>
            <a:r>
              <a:rPr lang="tr-TR" dirty="0" smtClean="0"/>
              <a:t>Öğrenci Memnuniyet anketi geliştirildi. İki yıldır uygulanmaktadır.</a:t>
            </a:r>
          </a:p>
          <a:p>
            <a:r>
              <a:rPr lang="tr-TR" dirty="0" smtClean="0"/>
              <a:t>Mezun Takip Sistemi için planlama çalışmaları yapılmaktadır.</a:t>
            </a:r>
          </a:p>
          <a:p>
            <a:r>
              <a:rPr lang="tr-TR" dirty="0" smtClean="0"/>
              <a:t>Engellilere yönelik </a:t>
            </a:r>
            <a:r>
              <a:rPr lang="tr-TR" dirty="0"/>
              <a:t>planlama çalışmaları yapılmaktadır.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5371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4" y="84138"/>
            <a:ext cx="5591175" cy="5961062"/>
          </a:xfrm>
          <a:prstGeom prst="rect">
            <a:avLst/>
          </a:prstGeom>
        </p:spPr>
      </p:pic>
      <p:sp>
        <p:nvSpPr>
          <p:cNvPr id="5" name="AutoShape 2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206374" y="84138"/>
            <a:ext cx="415417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698" y="84138"/>
            <a:ext cx="5600700" cy="596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13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2063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6" name="AutoShape 6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358775" y="2365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307" y="1"/>
            <a:ext cx="5467350" cy="60706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41" y="0"/>
            <a:ext cx="5486400" cy="607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0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/>
          <a:lstStyle/>
          <a:p>
            <a:r>
              <a:rPr lang="tr-TR" b="1" dirty="0" smtClean="0"/>
              <a:t>7-AKADEMİK DURUM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476609"/>
              </p:ext>
            </p:extLst>
          </p:nvPr>
        </p:nvGraphicFramePr>
        <p:xfrm>
          <a:off x="838200" y="1181092"/>
          <a:ext cx="9525000" cy="4711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1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5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81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SIRA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ADI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SOYADI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GÖREVİ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Bedrettin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VAROL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effectLst/>
                        </a:rPr>
                        <a:t>Müdür</a:t>
                      </a:r>
                      <a:endParaRPr lang="tr-TR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Yahya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AKTU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Müdür </a:t>
                      </a:r>
                      <a:r>
                        <a:rPr lang="tr-TR" sz="1200" dirty="0" smtClean="0">
                          <a:effectLst/>
                        </a:rPr>
                        <a:t>Yardımcısı ve </a:t>
                      </a:r>
                      <a:r>
                        <a:rPr lang="tr-TR" sz="1100" dirty="0" smtClean="0">
                          <a:effectLst/>
                        </a:rPr>
                        <a:t>Sosyal Hizmet Bölüm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Adem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AYATA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Müdür Yardımcısı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Sema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ÇAKIR ÖNGÖREN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Organik Tarım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Tuba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BAKAN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Çocuk Gelişimi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Fatih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PULAT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Harita Kadastro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Mesut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SIRRI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Sipan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SOYSAL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Yahya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NAS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Meryem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ÖZER DİLMEN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Yunus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YOLBAŞ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Ramazan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ÇUKURLU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9964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1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Duyulan Akademik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Çocuk Gelişimi Pr. için 2 Akademik personel</a:t>
            </a:r>
          </a:p>
          <a:p>
            <a:r>
              <a:rPr lang="tr-TR" dirty="0" smtClean="0"/>
              <a:t>Sosyal Hizmetler</a:t>
            </a:r>
            <a:r>
              <a:rPr lang="tr-TR" dirty="0"/>
              <a:t> Pr. </a:t>
            </a:r>
            <a:r>
              <a:rPr lang="tr-TR" dirty="0" smtClean="0"/>
              <a:t>için 1 </a:t>
            </a:r>
            <a:r>
              <a:rPr lang="tr-TR" dirty="0"/>
              <a:t>Akademik personel</a:t>
            </a:r>
            <a:endParaRPr lang="tr-TR" dirty="0" smtClean="0"/>
          </a:p>
          <a:p>
            <a:r>
              <a:rPr lang="tr-TR" dirty="0" smtClean="0"/>
              <a:t>Laborant ve Veteriner Sağlık</a:t>
            </a:r>
            <a:r>
              <a:rPr lang="tr-TR" dirty="0"/>
              <a:t> Pr. </a:t>
            </a:r>
            <a:r>
              <a:rPr lang="tr-TR" dirty="0" smtClean="0"/>
              <a:t>için 3 </a:t>
            </a:r>
            <a:r>
              <a:rPr lang="tr-TR" dirty="0"/>
              <a:t>Akademik personel</a:t>
            </a:r>
          </a:p>
        </p:txBody>
      </p:sp>
    </p:spTree>
    <p:extLst>
      <p:ext uri="{BB962C8B-B14F-4D97-AF65-F5344CB8AC3E}">
        <p14:creationId xmlns:p14="http://schemas.microsoft.com/office/powerpoint/2010/main" val="330325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62050" y="365125"/>
            <a:ext cx="10191750" cy="987425"/>
          </a:xfrm>
        </p:spPr>
        <p:txBody>
          <a:bodyPr/>
          <a:lstStyle/>
          <a:p>
            <a:r>
              <a:rPr lang="tr-TR" b="1" dirty="0" smtClean="0"/>
              <a:t>      8-EKİPMAN</a:t>
            </a:r>
            <a:endParaRPr lang="tr-TR" b="1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021265"/>
              </p:ext>
            </p:extLst>
          </p:nvPr>
        </p:nvGraphicFramePr>
        <p:xfrm>
          <a:off x="838198" y="1248210"/>
          <a:ext cx="10515602" cy="416841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48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4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2543">
                <a:tc gridSpan="5">
                  <a:txBody>
                    <a:bodyPr/>
                    <a:lstStyle/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Diğer </a:t>
                      </a:r>
                      <a:r>
                        <a:rPr lang="tr-TR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 ve Teknolojik </a:t>
                      </a: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Kaynaklar</a:t>
                      </a: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1244">
                <a:tc>
                  <a:txBody>
                    <a:bodyPr/>
                    <a:lstStyle/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Cinsi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İdari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Eğitim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Araştırma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Projeksiyon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Fotokopi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Makinesi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Faks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Kameralar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Tarayıcılar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Masaüstü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Bilgisayar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19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2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4770" marR="584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7394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Çapa</a:t>
                      </a:r>
                      <a:r>
                        <a:rPr lang="tr-TR" sz="16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Makinesi (Patpat)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65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51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-190500"/>
            <a:ext cx="12192000" cy="1397000"/>
          </a:xfrm>
        </p:spPr>
        <p:txBody>
          <a:bodyPr>
            <a:noAutofit/>
          </a:bodyPr>
          <a:lstStyle/>
          <a:p>
            <a:pPr algn="ctr"/>
            <a:r>
              <a:rPr lang="tr-TR" sz="4500" b="1" dirty="0" smtClean="0"/>
              <a:t>         </a:t>
            </a:r>
            <a:r>
              <a:rPr lang="tr-T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tr-TR" sz="4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-ETKİNLİKLER (Sosyal ve Kültürel Faaliyetler)</a:t>
            </a:r>
            <a:r>
              <a:rPr lang="tr-TR" sz="4500" b="1" dirty="0" smtClean="0"/>
              <a:t/>
            </a:r>
            <a:br>
              <a:rPr lang="tr-TR" sz="4500" b="1" dirty="0" smtClean="0"/>
            </a:br>
            <a:r>
              <a:rPr lang="tr-TR" sz="3200" b="1" dirty="0" smtClean="0">
                <a:solidFill>
                  <a:srgbClr val="002060"/>
                </a:solidFill>
              </a:rPr>
              <a:t>ORYANTASYON PROGRAMI</a:t>
            </a:r>
            <a:endParaRPr lang="tr-TR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eruhmyo.siirt.edu.tr/foto/aktivite/6-1-siirt-2019103162111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6500"/>
            <a:ext cx="5302250" cy="475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ruhmyo.siirt.edu.tr/foto/aktivite/8-1-siirt-20191031625288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1193800"/>
            <a:ext cx="6358466" cy="476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7900"/>
          </a:xfrm>
        </p:spPr>
        <p:txBody>
          <a:bodyPr/>
          <a:lstStyle/>
          <a:p>
            <a:r>
              <a:rPr lang="tr-TR" b="1" dirty="0" smtClean="0"/>
              <a:t>      Gençlik ve Maneviyat Konferansı</a:t>
            </a:r>
            <a:endParaRPr lang="tr-TR" b="1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003800" cy="4351338"/>
          </a:xfr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0" y="1690688"/>
            <a:ext cx="55118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2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581025"/>
            <a:ext cx="10439400" cy="752475"/>
          </a:xfrm>
        </p:spPr>
        <p:txBody>
          <a:bodyPr>
            <a:normAutofit fontScale="90000"/>
          </a:bodyPr>
          <a:lstStyle/>
          <a:p>
            <a:pPr algn="ctr"/>
            <a:r>
              <a:rPr lang="tr-TR" sz="5300" b="1" dirty="0" smtClean="0"/>
              <a:t>ÖĞRENCİ VE TOPLULUK ETKİNLİKLERİ</a:t>
            </a:r>
            <a:r>
              <a:rPr lang="tr-TR" sz="8800" b="1" dirty="0" smtClean="0"/>
              <a:t/>
            </a:r>
            <a:br>
              <a:rPr lang="tr-TR" sz="8800" b="1" dirty="0" smtClean="0"/>
            </a:br>
            <a:r>
              <a:rPr lang="tr-TR" sz="3100" dirty="0" smtClean="0">
                <a:solidFill>
                  <a:srgbClr val="FF0000"/>
                </a:solidFill>
              </a:rPr>
              <a:t>3 ARALIK DÜNYA ENGELLİLER GÜNÜ ETKİNLİĞİ</a:t>
            </a:r>
            <a:endParaRPr lang="tr-TR" sz="3100" dirty="0">
              <a:solidFill>
                <a:srgbClr val="FF0000"/>
              </a:solidFill>
            </a:endParaRPr>
          </a:p>
        </p:txBody>
      </p:sp>
      <p:pic>
        <p:nvPicPr>
          <p:cNvPr id="7" name="Resim 6" descr="C:\Users\aidata\Desktop\site ekle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1" y="3711099"/>
            <a:ext cx="3524885" cy="191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Resim 7" descr="C:\Users\aidata\Desktop\site ekle\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2" y="1690688"/>
            <a:ext cx="3524885" cy="186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90688"/>
            <a:ext cx="3403600" cy="337661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899" y="1592898"/>
            <a:ext cx="3950653" cy="34744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/>
              <a:t>ERUH MYO’DAN İHSAN SÜREYYA SIRMA İLKOKULU’NA KIRTASİYE </a:t>
            </a:r>
            <a:r>
              <a:rPr lang="tr-TR" b="1" dirty="0" smtClean="0"/>
              <a:t>YARDIMI</a:t>
            </a:r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908" y="1571625"/>
            <a:ext cx="5801784" cy="4351338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571626"/>
            <a:ext cx="59055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8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       ERUH </a:t>
            </a:r>
            <a:r>
              <a:rPr lang="tr-TR" b="1" dirty="0"/>
              <a:t>MYO'DAN ÇOCUKLARI GÜLÜMSETEN ETKİNLİK</a:t>
            </a:r>
            <a:r>
              <a:rPr lang="tr-TR" b="1" dirty="0" smtClean="0"/>
              <a:t>!</a:t>
            </a:r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596" y="1549399"/>
            <a:ext cx="3762904" cy="4239419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300" y="1549400"/>
            <a:ext cx="3886200" cy="423941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549400"/>
            <a:ext cx="3813704" cy="423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30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/>
              <a:t>ERUH </a:t>
            </a:r>
            <a:r>
              <a:rPr lang="tr-TR" b="1" dirty="0" err="1"/>
              <a:t>MYO’dan</a:t>
            </a:r>
            <a:r>
              <a:rPr lang="tr-TR" b="1" dirty="0"/>
              <a:t> “İYİLİK YAP İZİ KALSIN” Etkinliğine </a:t>
            </a:r>
            <a:r>
              <a:rPr lang="tr-TR" b="1" dirty="0" smtClean="0"/>
              <a:t>Destek</a:t>
            </a:r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08" y="1553568"/>
            <a:ext cx="3624792" cy="4015184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7950" y="1712318"/>
            <a:ext cx="4038600" cy="37211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500" y="1553568"/>
            <a:ext cx="4127500" cy="400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5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6000" b="1" dirty="0" smtClean="0"/>
              <a:t>ÖĞRENCİ VE TOPLULUK ETKİNLİKLERİ</a:t>
            </a:r>
            <a:r>
              <a:rPr lang="tr-TR" sz="8800" b="1" dirty="0" smtClean="0"/>
              <a:t/>
            </a:r>
            <a:br>
              <a:rPr lang="tr-TR" sz="8800" b="1" dirty="0" smtClean="0"/>
            </a:br>
            <a:r>
              <a:rPr lang="tr-TR" sz="3100" dirty="0" smtClean="0">
                <a:solidFill>
                  <a:srgbClr val="FF0000"/>
                </a:solidFill>
              </a:rPr>
              <a:t>REHABİLİTASYON MERKEZİ ZİYARETLERİ</a:t>
            </a:r>
            <a:endParaRPr lang="tr-TR" sz="3100" dirty="0">
              <a:solidFill>
                <a:srgbClr val="FF0000"/>
              </a:solidFill>
            </a:endParaRPr>
          </a:p>
        </p:txBody>
      </p:sp>
      <p:pic>
        <p:nvPicPr>
          <p:cNvPr id="41986" name="Picture 2" descr="C:\Users\betül.DESKTOP-7DC1VF6\Desktop\rehabilitasyon ziyaret 6 mart 2019\20190306_125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633" y="1646320"/>
            <a:ext cx="3501957" cy="3734975"/>
          </a:xfrm>
          <a:prstGeom prst="rect">
            <a:avLst/>
          </a:prstGeom>
          <a:noFill/>
        </p:spPr>
      </p:pic>
      <p:pic>
        <p:nvPicPr>
          <p:cNvPr id="41987" name="Picture 3" descr="C:\Users\betül.DESKTOP-7DC1VF6\Desktop\rehabilitasyon ziyaret 6 mart 2019\20190306_1305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5422" y="1673157"/>
            <a:ext cx="3735421" cy="3676609"/>
          </a:xfrm>
          <a:prstGeom prst="rect">
            <a:avLst/>
          </a:prstGeom>
          <a:noFill/>
        </p:spPr>
      </p:pic>
      <p:pic>
        <p:nvPicPr>
          <p:cNvPr id="41988" name="Picture 4" descr="C:\Users\betül.DESKTOP-7DC1VF6\Desktop\rehabilitasyon ziyaret 6 mart 2019\20190306_1306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4306" y="1673156"/>
            <a:ext cx="4202348" cy="3666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0196" y="365125"/>
            <a:ext cx="1100360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tr-TR" sz="6000" b="1" dirty="0" smtClean="0"/>
              <a:t>ÖĞRENCİ VE TOPLULUK ETKİNLİKLERİ</a:t>
            </a:r>
            <a:r>
              <a:rPr lang="tr-TR" sz="8800" b="1" dirty="0" smtClean="0"/>
              <a:t/>
            </a:r>
            <a:br>
              <a:rPr lang="tr-TR" sz="8800" b="1" dirty="0" smtClean="0"/>
            </a:br>
            <a:r>
              <a:rPr lang="tr-TR" sz="3100" dirty="0" smtClean="0">
                <a:solidFill>
                  <a:srgbClr val="FF0000"/>
                </a:solidFill>
              </a:rPr>
              <a:t>ANAOKULU VE ANASINIF ZİYARETLERİ</a:t>
            </a:r>
            <a:endParaRPr lang="tr-TR" sz="3100" dirty="0">
              <a:solidFill>
                <a:srgbClr val="FF0000"/>
              </a:solidFill>
            </a:endParaRPr>
          </a:p>
        </p:txBody>
      </p:sp>
      <p:pic>
        <p:nvPicPr>
          <p:cNvPr id="43010" name="Picture 2" descr="C:\Users\betül.DESKTOP-7DC1VF6\Desktop\yunus emre anaokulu\20190307_104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286"/>
            <a:ext cx="3773214" cy="4125423"/>
          </a:xfrm>
          <a:prstGeom prst="rect">
            <a:avLst/>
          </a:prstGeom>
          <a:noFill/>
        </p:spPr>
      </p:pic>
      <p:pic>
        <p:nvPicPr>
          <p:cNvPr id="2050" name="Picture 2" descr="C:\Users\betül.DESKTOP-7DC1VF6\Desktop\yunus emre anaokulu HİLAL-FELEK-ZEYNEP-SONYA\IMG-20190307-WA01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1753" y="1671146"/>
            <a:ext cx="2995448" cy="3983420"/>
          </a:xfrm>
          <a:prstGeom prst="rect">
            <a:avLst/>
          </a:prstGeom>
          <a:noFill/>
        </p:spPr>
      </p:pic>
      <p:pic>
        <p:nvPicPr>
          <p:cNvPr id="2051" name="Picture 3" descr="C:\Users\betül.DESKTOP-7DC1VF6\Desktop\DRAMA\İMAM HATİP ORTA OKULU\IMG-20190228-WA01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3421" y="1650123"/>
            <a:ext cx="4729656" cy="4046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6000" b="1" dirty="0" smtClean="0"/>
              <a:t>ÖĞRENCİ VE TOPLULUK ETKİNLİKLERİ</a:t>
            </a:r>
            <a:r>
              <a:rPr lang="tr-TR" sz="8800" b="1" dirty="0" smtClean="0"/>
              <a:t/>
            </a:r>
            <a:br>
              <a:rPr lang="tr-TR" sz="8800" b="1" dirty="0" smtClean="0"/>
            </a:br>
            <a:r>
              <a:rPr lang="tr-TR" sz="3100" dirty="0" smtClean="0">
                <a:solidFill>
                  <a:srgbClr val="FF0000"/>
                </a:solidFill>
              </a:rPr>
              <a:t>8 MART DÜNYA KADINLAR GÜNÜ ETKİNLİĞİ</a:t>
            </a:r>
            <a:endParaRPr lang="tr-TR" sz="31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betül.DESKTOP-7DC1VF6\Desktop\kadınlar günü\IMG-20190311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34247"/>
            <a:ext cx="4114800" cy="4396902"/>
          </a:xfrm>
          <a:prstGeom prst="rect">
            <a:avLst/>
          </a:prstGeom>
          <a:noFill/>
        </p:spPr>
      </p:pic>
      <p:pic>
        <p:nvPicPr>
          <p:cNvPr id="1027" name="Picture 3" descr="C:\Users\betül.DESKTOP-7DC1VF6\Desktop\kadınlar günü\IMG-20190311-WA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5591" y="1673157"/>
            <a:ext cx="3910520" cy="4299626"/>
          </a:xfrm>
          <a:prstGeom prst="rect">
            <a:avLst/>
          </a:prstGeom>
          <a:noFill/>
        </p:spPr>
      </p:pic>
      <p:pic>
        <p:nvPicPr>
          <p:cNvPr id="1028" name="Picture 4" descr="C:\Users\betül.DESKTOP-7DC1VF6\Desktop\kadınlar günü\IMG-20190311-WA0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7744" y="1595335"/>
            <a:ext cx="3612205" cy="4338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344058"/>
          <a:ext cx="3311147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betül.DESKTOP-7DC1VF6\Desktop\aa\20190311_10034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7226" y="1429407"/>
            <a:ext cx="4064000" cy="4582509"/>
          </a:xfrm>
          <a:prstGeom prst="rect">
            <a:avLst/>
          </a:prstGeom>
          <a:noFill/>
        </p:spPr>
      </p:pic>
      <p:pic>
        <p:nvPicPr>
          <p:cNvPr id="3075" name="Picture 3" descr="C:\Users\betül.DESKTOP-7DC1VF6\Desktop\aa\20190311_1011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55522" y="1439917"/>
            <a:ext cx="3957802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0" y="1333548"/>
          <a:ext cx="3985708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betül.DESKTOP-7DC1VF6\Desktop\aa\20190311_10232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9903" y="1156138"/>
            <a:ext cx="3824452" cy="4866290"/>
          </a:xfrm>
          <a:prstGeom prst="rect">
            <a:avLst/>
          </a:prstGeom>
          <a:noFill/>
        </p:spPr>
      </p:pic>
      <p:pic>
        <p:nvPicPr>
          <p:cNvPr id="4099" name="Picture 3" descr="C:\Users\betül.DESKTOP-7DC1VF6\Desktop\aa\20190311_10223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3626" y="1114098"/>
            <a:ext cx="3596509" cy="495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344058"/>
          <a:ext cx="4426383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 descr="C:\Users\betül.DESKTOP-7DC1VF6\Desktop\drama odası\20190306_1445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29048" y="1404431"/>
            <a:ext cx="6797063" cy="4586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344058"/>
          <a:ext cx="3794623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:\Users\betül.DESKTOP-7DC1VF6\Desktop\aa\20190311_1005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4942" y="1460937"/>
            <a:ext cx="3645775" cy="3983421"/>
          </a:xfrm>
          <a:prstGeom prst="rect">
            <a:avLst/>
          </a:prstGeom>
          <a:noFill/>
        </p:spPr>
      </p:pic>
      <p:pic>
        <p:nvPicPr>
          <p:cNvPr id="5123" name="Picture 3" descr="C:\Users\betül.DESKTOP-7DC1VF6\Desktop\aa\20190311_10081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77200" y="1457654"/>
            <a:ext cx="3915103" cy="3976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344058"/>
          <a:ext cx="5472985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C:\Users\betül.DESKTOP-7DC1VF6\Desktop\Etkinlikler Mehmet AZGER\IMG_20190129_1042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69269" y="1250950"/>
            <a:ext cx="5402317" cy="46138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6" y="1344058"/>
          <a:ext cx="4128928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C:\Users\betül.DESKTOP-7DC1VF6\Desktop\aa\20190311_10132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76193" y="1462086"/>
            <a:ext cx="6210957" cy="4329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83884" y="365126"/>
            <a:ext cx="9469915" cy="923848"/>
          </a:xfrm>
        </p:spPr>
        <p:txBody>
          <a:bodyPr/>
          <a:lstStyle/>
          <a:p>
            <a:r>
              <a:rPr lang="tr-TR" b="1" dirty="0" smtClean="0"/>
              <a:t>2019 YILI TAMAMLANAN ÇALIŞMALAR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6" y="1344058"/>
          <a:ext cx="4128928" cy="4373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62" name="Picture 2" descr="C:\Users\betül.DESKTOP-7DC1VF6\Desktop\Etkinlikler Mehmet AZGER\IMG_20190305_1031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760" y="1269456"/>
            <a:ext cx="2700000" cy="2025001"/>
          </a:xfrm>
          <a:prstGeom prst="rect">
            <a:avLst/>
          </a:prstGeom>
          <a:noFill/>
        </p:spPr>
      </p:pic>
      <p:pic>
        <p:nvPicPr>
          <p:cNvPr id="40963" name="Picture 3" descr="C:\Users\betül.DESKTOP-7DC1VF6\Desktop\Etkinlikler Mehmet AZGER\IMG_20190305_1040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63710" y="1206228"/>
            <a:ext cx="2700000" cy="2148979"/>
          </a:xfrm>
          <a:prstGeom prst="rect">
            <a:avLst/>
          </a:prstGeom>
          <a:noFill/>
        </p:spPr>
      </p:pic>
      <p:pic>
        <p:nvPicPr>
          <p:cNvPr id="40964" name="Picture 4" descr="C:\Users\betül.DESKTOP-7DC1VF6\Desktop\Etkinlikler Mehmet AZGER\IMG_20190306_10240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761" y="3774331"/>
            <a:ext cx="2700000" cy="2025000"/>
          </a:xfrm>
          <a:prstGeom prst="rect">
            <a:avLst/>
          </a:prstGeom>
          <a:noFill/>
        </p:spPr>
      </p:pic>
      <p:pic>
        <p:nvPicPr>
          <p:cNvPr id="40965" name="Picture 5" descr="C:\Users\betül.DESKTOP-7DC1VF6\Desktop\Etkinlikler Mehmet AZGER\IMG_20190306_11433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19436" y="3719097"/>
            <a:ext cx="2700000" cy="202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30496" y="1"/>
            <a:ext cx="9723303" cy="1690688"/>
          </a:xfrm>
        </p:spPr>
        <p:txBody>
          <a:bodyPr/>
          <a:lstStyle/>
          <a:p>
            <a:r>
              <a:rPr lang="tr-TR" b="1" dirty="0" smtClean="0"/>
              <a:t>SORUN, İHTİYAÇ VE TALEPLERİMİZ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1564394" y="1916832"/>
          <a:ext cx="3238959" cy="3261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6" name="Picture 4" descr="harita kadastro LABORATUVARI ile ilgili gÃ¶rsel sonucu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0298" y="1674564"/>
            <a:ext cx="5464367" cy="3679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07614" y="1"/>
            <a:ext cx="9646186" cy="1690688"/>
          </a:xfrm>
        </p:spPr>
        <p:txBody>
          <a:bodyPr/>
          <a:lstStyle/>
          <a:p>
            <a:r>
              <a:rPr lang="tr-TR" b="1" dirty="0" smtClean="0"/>
              <a:t>SORUN, İHTİYAÇ VE TALEPLERİMİZ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9786487"/>
              </p:ext>
            </p:extLst>
          </p:nvPr>
        </p:nvGraphicFramePr>
        <p:xfrm>
          <a:off x="399005" y="1619480"/>
          <a:ext cx="11354301" cy="4120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81654" y="365126"/>
            <a:ext cx="9672145" cy="1053772"/>
          </a:xfrm>
        </p:spPr>
        <p:txBody>
          <a:bodyPr/>
          <a:lstStyle/>
          <a:p>
            <a:r>
              <a:rPr lang="tr-TR" b="1" dirty="0" smtClean="0"/>
              <a:t>SORUN, İHTİYAÇ VE TALEPLERİMİZ</a:t>
            </a:r>
            <a:endParaRPr lang="tr-TR" dirty="0"/>
          </a:p>
        </p:txBody>
      </p:sp>
      <p:graphicFrame>
        <p:nvGraphicFramePr>
          <p:cNvPr id="4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893379" y="1397876"/>
          <a:ext cx="4981904" cy="43617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2226" name="Picture 2" descr="http://sksdb.siirt.edu.tr/foto/sanalresim/201621710241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74676" y="1334815"/>
            <a:ext cx="5555373" cy="4694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2 Memur  (Bayan memur)</a:t>
            </a:r>
          </a:p>
          <a:p>
            <a:r>
              <a:rPr lang="tr-TR" dirty="0"/>
              <a:t>2 </a:t>
            </a:r>
            <a:r>
              <a:rPr lang="tr-TR" dirty="0" smtClean="0"/>
              <a:t>Kız Yurdu Temizlik Personeli</a:t>
            </a:r>
            <a:endParaRPr lang="tr-TR" dirty="0"/>
          </a:p>
          <a:p>
            <a:r>
              <a:rPr lang="tr-TR" dirty="0"/>
              <a:t>1 Kadın Güvenlik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29890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3625</TotalTime>
  <Words>993</Words>
  <Application>Microsoft Office PowerPoint</Application>
  <PresentationFormat>Geniş ekran</PresentationFormat>
  <Paragraphs>393</Paragraphs>
  <Slides>41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Gill Sans MT</vt:lpstr>
      <vt:lpstr>Montserrat Alternates</vt:lpstr>
      <vt:lpstr>Times New Roman</vt:lpstr>
      <vt:lpstr>Office Teması</vt:lpstr>
      <vt:lpstr>PowerPoint Sunusu</vt:lpstr>
      <vt:lpstr>1-PERSONEL BİLGİLERİ: Akademik Personel</vt:lpstr>
      <vt:lpstr>İdari Personel</vt:lpstr>
      <vt:lpstr>    Diğer Personel: Sürekli İşçi</vt:lpstr>
      <vt:lpstr>2- ÖĞRENCİ BİLGİLERİ: Programlar Bazında Öğrenci Sayısı</vt:lpstr>
      <vt:lpstr>GELECEK DÖNEMLERDE AÇILMASI PLANLANAN BÖLÜMLER/PROGRAMLAR</vt:lpstr>
      <vt:lpstr>3-AKADEMİK YAYINLAR (2019)</vt:lpstr>
      <vt:lpstr>4-FİZİKİ YAPI: İDARİ BİNA</vt:lpstr>
      <vt:lpstr>PowerPoint Sunusu</vt:lpstr>
      <vt:lpstr>Kapalı Mekanların Hizmet Alanlarına Göre Dağılımı </vt:lpstr>
      <vt:lpstr>YURTLAR</vt:lpstr>
      <vt:lpstr>UYGULAMA ALANLARIMIZ</vt:lpstr>
      <vt:lpstr>PAYDAŞ KURUMLARDAN YARARLANILAN ALANLAR </vt:lpstr>
      <vt:lpstr>5-MALİ DURUM</vt:lpstr>
      <vt:lpstr> 6-BİRİM KALİTE FAALİYETLERİ</vt:lpstr>
      <vt:lpstr>PowerPoint Sunusu</vt:lpstr>
      <vt:lpstr>PowerPoint Sunusu</vt:lpstr>
      <vt:lpstr>7-AKADEMİK DURUM</vt:lpstr>
      <vt:lpstr>     İhtiyaç Duyulan Akademik Personel</vt:lpstr>
      <vt:lpstr>      8-EKİPMAN</vt:lpstr>
      <vt:lpstr>         9-ETKİNLİKLER (Sosyal ve Kültürel Faaliyetler) ORYANTASYON PROGRAMI</vt:lpstr>
      <vt:lpstr>      Gençlik ve Maneviyat Konferansı</vt:lpstr>
      <vt:lpstr>ÖĞRENCİ VE TOPLULUK ETKİNLİKLERİ 3 ARALIK DÜNYA ENGELLİLER GÜNÜ ETKİNLİĞİ</vt:lpstr>
      <vt:lpstr>ERUH MYO’DAN İHSAN SÜREYYA SIRMA İLKOKULU’NA KIRTASİYE YARDIMI</vt:lpstr>
      <vt:lpstr>       ERUH MYO'DAN ÇOCUKLARI GÜLÜMSETEN ETKİNLİK!</vt:lpstr>
      <vt:lpstr>ERUH MYO’dan “İYİLİK YAP İZİ KALSIN” Etkinliğine Destek</vt:lpstr>
      <vt:lpstr>ÖĞRENCİ VE TOPLULUK ETKİNLİKLERİ REHABİLİTASYON MERKEZİ ZİYARETLERİ</vt:lpstr>
      <vt:lpstr>ÖĞRENCİ VE TOPLULUK ETKİNLİKLERİ ANAOKULU VE ANASINIF ZİYARETLERİ</vt:lpstr>
      <vt:lpstr>ÖĞRENCİ VE TOPLULUK ETKİNLİKLERİ 8 MART DÜNYA KADINLAR GÜNÜ ETKİNLİĞİ</vt:lpstr>
      <vt:lpstr>2019 YILI TAMAMLANAN ÇALIŞMALAR</vt:lpstr>
      <vt:lpstr>2019 YILI TAMAMLANAN ÇALIŞMALAR</vt:lpstr>
      <vt:lpstr>2019 YILI TAMAMLANAN ÇALIŞMALAR</vt:lpstr>
      <vt:lpstr>2019 YILI TAMAMLANAN ÇALIŞMALAR</vt:lpstr>
      <vt:lpstr>2019 YILI TAMAMLANAN ÇALIŞMALAR</vt:lpstr>
      <vt:lpstr>2019 YILI TAMAMLANAN ÇALIŞMALAR</vt:lpstr>
      <vt:lpstr>2019 YILI TAMAMLANAN ÇALIŞMALAR</vt:lpstr>
      <vt:lpstr>SORUN, İHTİYAÇ VE TALEPLERİMİZ</vt:lpstr>
      <vt:lpstr>SORUN, İHTİYAÇ VE TALEPLERİMİZ</vt:lpstr>
      <vt:lpstr>SORUN, İHTİYAÇ VE TALEPLERİMİZ</vt:lpstr>
      <vt:lpstr>     İhtiyaç  Personel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bedrettin</cp:lastModifiedBy>
  <cp:revision>316</cp:revision>
  <dcterms:created xsi:type="dcterms:W3CDTF">2018-02-07T07:43:50Z</dcterms:created>
  <dcterms:modified xsi:type="dcterms:W3CDTF">2020-02-28T12:02:41Z</dcterms:modified>
</cp:coreProperties>
</file>