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2" r:id="rId3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1662" y="-75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F843EF-F8B6-4415-AFFF-06031A5F59A0}" type="doc">
      <dgm:prSet loTypeId="urn:microsoft.com/office/officeart/2005/8/layout/venn3" loCatId="relationship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tr-TR"/>
        </a:p>
      </dgm:t>
    </dgm:pt>
    <dgm:pt modelId="{974E65E6-0815-43B1-93D5-978975F2CDE4}">
      <dgm:prSet/>
      <dgm:spPr/>
      <dgm:t>
        <a:bodyPr/>
        <a:lstStyle/>
        <a:p>
          <a:pPr rtl="0" eaLnBrk="1" latinLnBrk="0" hangingPunct="1">
            <a:buClrTx/>
            <a:buSzPts val="2800"/>
            <a:buFont typeface="Arial" panose="020B0604020202020204" pitchFamily="34" charset="0"/>
            <a:buNone/>
          </a:pPr>
          <a:r>
            <a:rPr lang="tr-TR" b="1" dirty="0" smtClean="0"/>
            <a:t>Harita Kadastro Laboratuarı</a:t>
          </a:r>
          <a:endParaRPr lang="tr-TR" b="1" dirty="0">
            <a:latin typeface="Gill Sans MT" panose="020B0502020104020203" pitchFamily="34" charset="0"/>
          </a:endParaRPr>
        </a:p>
      </dgm:t>
    </dgm:pt>
    <dgm:pt modelId="{2E0E80AD-109A-4B82-847C-7EF234C55951}" type="parTrans" cxnId="{3D7152AA-5375-434C-836D-26E9ED0A893D}">
      <dgm:prSet/>
      <dgm:spPr/>
      <dgm:t>
        <a:bodyPr/>
        <a:lstStyle/>
        <a:p>
          <a:endParaRPr lang="tr-TR">
            <a:latin typeface="Gill Sans MT" panose="020B0502020104020203" pitchFamily="34" charset="0"/>
          </a:endParaRPr>
        </a:p>
      </dgm:t>
    </dgm:pt>
    <dgm:pt modelId="{CFA6BFDF-9767-4861-951F-13E0CD7958CB}" type="sibTrans" cxnId="{3D7152AA-5375-434C-836D-26E9ED0A893D}">
      <dgm:prSet/>
      <dgm:spPr/>
      <dgm:t>
        <a:bodyPr/>
        <a:lstStyle/>
        <a:p>
          <a:endParaRPr lang="tr-TR">
            <a:latin typeface="Gill Sans MT" panose="020B0502020104020203" pitchFamily="34" charset="0"/>
          </a:endParaRPr>
        </a:p>
      </dgm:t>
    </dgm:pt>
    <dgm:pt modelId="{0BF4519B-ACB5-4D20-975C-AB9D54105F9D}">
      <dgm:prSet/>
      <dgm:spPr/>
      <dgm:t>
        <a:bodyPr/>
        <a:lstStyle/>
        <a:p>
          <a:pPr rtl="0" eaLnBrk="1" latinLnBrk="0" hangingPunct="1"/>
          <a:r>
            <a:rPr lang="tr-TR" b="1" dirty="0" smtClean="0"/>
            <a:t>Sondaj Kuyusu</a:t>
          </a:r>
          <a:endParaRPr lang="tr-TR" b="1" dirty="0">
            <a:latin typeface="Gill Sans MT" panose="020B0502020104020203" pitchFamily="34" charset="0"/>
          </a:endParaRPr>
        </a:p>
      </dgm:t>
    </dgm:pt>
    <dgm:pt modelId="{2A9C502A-35D7-4FC4-A645-626B1E84CF86}" type="parTrans" cxnId="{5CB764A7-80CE-4BB6-85E7-EE1D8AE0F7AE}">
      <dgm:prSet/>
      <dgm:spPr/>
      <dgm:t>
        <a:bodyPr/>
        <a:lstStyle/>
        <a:p>
          <a:endParaRPr lang="tr-TR">
            <a:latin typeface="Gill Sans MT" panose="020B0502020104020203" pitchFamily="34" charset="0"/>
          </a:endParaRPr>
        </a:p>
      </dgm:t>
    </dgm:pt>
    <dgm:pt modelId="{F7630FAC-5C9B-4BDB-B4C2-671452CD4F6D}" type="sibTrans" cxnId="{5CB764A7-80CE-4BB6-85E7-EE1D8AE0F7AE}">
      <dgm:prSet/>
      <dgm:spPr/>
      <dgm:t>
        <a:bodyPr/>
        <a:lstStyle/>
        <a:p>
          <a:endParaRPr lang="tr-TR">
            <a:latin typeface="Gill Sans MT" panose="020B0502020104020203" pitchFamily="34" charset="0"/>
          </a:endParaRPr>
        </a:p>
      </dgm:t>
    </dgm:pt>
    <dgm:pt modelId="{96F74751-EB46-41C5-9931-D2CAB59EF1EF}">
      <dgm:prSet/>
      <dgm:spPr/>
      <dgm:t>
        <a:bodyPr/>
        <a:lstStyle/>
        <a:p>
          <a:pPr rtl="0" eaLnBrk="1" latinLnBrk="0" hangingPunct="1"/>
          <a:r>
            <a:rPr lang="tr-TR" b="1" dirty="0" smtClean="0"/>
            <a:t>Sera</a:t>
          </a:r>
          <a:endParaRPr lang="tr-TR" b="1" dirty="0">
            <a:latin typeface="Gill Sans MT" panose="020B0502020104020203" pitchFamily="34" charset="0"/>
          </a:endParaRPr>
        </a:p>
      </dgm:t>
    </dgm:pt>
    <dgm:pt modelId="{82568225-EEB6-4BC6-8E37-5307194BD9A2}" type="parTrans" cxnId="{31A428EA-9C1C-4F70-AB69-AB03B61A3C4A}">
      <dgm:prSet/>
      <dgm:spPr/>
      <dgm:t>
        <a:bodyPr/>
        <a:lstStyle/>
        <a:p>
          <a:endParaRPr lang="tr-TR">
            <a:latin typeface="Gill Sans MT" panose="020B0502020104020203" pitchFamily="34" charset="0"/>
          </a:endParaRPr>
        </a:p>
      </dgm:t>
    </dgm:pt>
    <dgm:pt modelId="{4A8CE03A-87C3-42DA-A7DF-1C2C7CBBFA67}" type="sibTrans" cxnId="{31A428EA-9C1C-4F70-AB69-AB03B61A3C4A}">
      <dgm:prSet/>
      <dgm:spPr/>
      <dgm:t>
        <a:bodyPr/>
        <a:lstStyle/>
        <a:p>
          <a:endParaRPr lang="tr-TR">
            <a:latin typeface="Gill Sans MT" panose="020B0502020104020203" pitchFamily="34" charset="0"/>
          </a:endParaRPr>
        </a:p>
      </dgm:t>
    </dgm:pt>
    <dgm:pt modelId="{5A655554-0361-4D07-8A30-F2099E4244AE}">
      <dgm:prSet/>
      <dgm:spPr/>
      <dgm:t>
        <a:bodyPr/>
        <a:lstStyle/>
        <a:p>
          <a:pPr rtl="0" eaLnBrk="1" latinLnBrk="0" hangingPunct="1"/>
          <a:r>
            <a:rPr lang="tr-TR" b="1" dirty="0" smtClean="0"/>
            <a:t>Yurtların KYK’ ya Devredilmesi</a:t>
          </a:r>
          <a:endParaRPr lang="tr-TR" b="1" dirty="0">
            <a:latin typeface="Gill Sans MT" panose="020B0502020104020203" pitchFamily="34" charset="0"/>
          </a:endParaRPr>
        </a:p>
      </dgm:t>
    </dgm:pt>
    <dgm:pt modelId="{831A2CF8-6C32-4C57-B20F-37EA8ED60CA0}" type="parTrans" cxnId="{91B71005-F3C3-4DA9-9ADE-3763DDFBEFF5}">
      <dgm:prSet/>
      <dgm:spPr/>
      <dgm:t>
        <a:bodyPr/>
        <a:lstStyle/>
        <a:p>
          <a:endParaRPr lang="tr-TR">
            <a:latin typeface="Gill Sans MT" panose="020B0502020104020203" pitchFamily="34" charset="0"/>
          </a:endParaRPr>
        </a:p>
      </dgm:t>
    </dgm:pt>
    <dgm:pt modelId="{A4E26C5A-8F83-4405-B2D5-C9717CD677A1}" type="sibTrans" cxnId="{91B71005-F3C3-4DA9-9ADE-3763DDFBEFF5}">
      <dgm:prSet/>
      <dgm:spPr/>
      <dgm:t>
        <a:bodyPr/>
        <a:lstStyle/>
        <a:p>
          <a:endParaRPr lang="tr-TR">
            <a:latin typeface="Gill Sans MT" panose="020B0502020104020203" pitchFamily="34" charset="0"/>
          </a:endParaRPr>
        </a:p>
      </dgm:t>
    </dgm:pt>
    <dgm:pt modelId="{F84FB17B-8255-4E59-B3F4-B7AA28537AA5}">
      <dgm:prSet/>
      <dgm:spPr/>
      <dgm:t>
        <a:bodyPr/>
        <a:lstStyle/>
        <a:p>
          <a:pPr rtl="0" eaLnBrk="1" latinLnBrk="0" hangingPunct="1"/>
          <a:r>
            <a:rPr lang="tr-TR" b="1" dirty="0" smtClean="0"/>
            <a:t>Bina  Temini</a:t>
          </a:r>
          <a:endParaRPr lang="tr-TR" b="1" dirty="0">
            <a:latin typeface="Gill Sans MT" panose="020B0502020104020203" pitchFamily="34" charset="0"/>
          </a:endParaRPr>
        </a:p>
      </dgm:t>
    </dgm:pt>
    <dgm:pt modelId="{31439B79-10E6-48B5-B2C5-DF05113699B7}" type="parTrans" cxnId="{3E521766-D4BB-409E-830D-FCDF77B41CC3}">
      <dgm:prSet/>
      <dgm:spPr/>
      <dgm:t>
        <a:bodyPr/>
        <a:lstStyle/>
        <a:p>
          <a:endParaRPr lang="tr-TR">
            <a:latin typeface="Gill Sans MT" panose="020B0502020104020203" pitchFamily="34" charset="0"/>
          </a:endParaRPr>
        </a:p>
      </dgm:t>
    </dgm:pt>
    <dgm:pt modelId="{46229063-18BC-4BFE-9A66-435F051208CD}" type="sibTrans" cxnId="{3E521766-D4BB-409E-830D-FCDF77B41CC3}">
      <dgm:prSet/>
      <dgm:spPr/>
      <dgm:t>
        <a:bodyPr/>
        <a:lstStyle/>
        <a:p>
          <a:endParaRPr lang="tr-TR">
            <a:latin typeface="Gill Sans MT" panose="020B0502020104020203" pitchFamily="34" charset="0"/>
          </a:endParaRPr>
        </a:p>
      </dgm:t>
    </dgm:pt>
    <dgm:pt modelId="{596090D8-944D-4126-9163-4F5DEA6B8F44}">
      <dgm:prSet/>
      <dgm:spPr/>
      <dgm:t>
        <a:bodyPr/>
        <a:lstStyle/>
        <a:p>
          <a:pPr rtl="0" eaLnBrk="1" latinLnBrk="0" hangingPunct="1"/>
          <a:r>
            <a:rPr lang="tr-TR" b="1" dirty="0" smtClean="0"/>
            <a:t>Drama Atölyesi</a:t>
          </a:r>
          <a:endParaRPr lang="tr-TR" b="1" dirty="0">
            <a:latin typeface="Gill Sans MT" panose="020B0502020104020203" pitchFamily="34" charset="0"/>
          </a:endParaRPr>
        </a:p>
      </dgm:t>
    </dgm:pt>
    <dgm:pt modelId="{991BA137-4F26-4A19-89C9-138EFA136788}" type="parTrans" cxnId="{D0DAABDE-1645-4199-9A80-561ECE5F246A}">
      <dgm:prSet/>
      <dgm:spPr/>
      <dgm:t>
        <a:bodyPr/>
        <a:lstStyle/>
        <a:p>
          <a:endParaRPr lang="tr-TR">
            <a:latin typeface="Gill Sans MT" panose="020B0502020104020203" pitchFamily="34" charset="0"/>
          </a:endParaRPr>
        </a:p>
      </dgm:t>
    </dgm:pt>
    <dgm:pt modelId="{4C66F317-03FB-4372-9240-F9C809BDA862}" type="sibTrans" cxnId="{D0DAABDE-1645-4199-9A80-561ECE5F246A}">
      <dgm:prSet/>
      <dgm:spPr/>
      <dgm:t>
        <a:bodyPr/>
        <a:lstStyle/>
        <a:p>
          <a:endParaRPr lang="tr-TR">
            <a:latin typeface="Gill Sans MT" panose="020B0502020104020203" pitchFamily="34" charset="0"/>
          </a:endParaRPr>
        </a:p>
      </dgm:t>
    </dgm:pt>
    <dgm:pt modelId="{A38CBD72-7868-4B82-92EA-133CE7F58C63}">
      <dgm:prSet/>
      <dgm:spPr/>
      <dgm:t>
        <a:bodyPr/>
        <a:lstStyle/>
        <a:p>
          <a:r>
            <a:rPr lang="tr-TR" b="1" dirty="0" smtClean="0"/>
            <a:t>Giriş ve Çevre Düzenlemesi</a:t>
          </a:r>
          <a:endParaRPr lang="tr-TR" b="1" dirty="0"/>
        </a:p>
      </dgm:t>
    </dgm:pt>
    <dgm:pt modelId="{DB05F606-8D46-4157-A25B-8F9FB11557C5}" type="parTrans" cxnId="{D289598A-3157-4E1C-B8E3-DABF40631475}">
      <dgm:prSet/>
      <dgm:spPr/>
      <dgm:t>
        <a:bodyPr/>
        <a:lstStyle/>
        <a:p>
          <a:endParaRPr lang="tr-TR"/>
        </a:p>
      </dgm:t>
    </dgm:pt>
    <dgm:pt modelId="{3128645F-6542-4104-A24A-43FD10564096}" type="sibTrans" cxnId="{D289598A-3157-4E1C-B8E3-DABF40631475}">
      <dgm:prSet/>
      <dgm:spPr/>
      <dgm:t>
        <a:bodyPr/>
        <a:lstStyle/>
        <a:p>
          <a:endParaRPr lang="tr-TR"/>
        </a:p>
      </dgm:t>
    </dgm:pt>
    <dgm:pt modelId="{C52FD14F-E644-46C3-8121-6695F92BB598}" type="pres">
      <dgm:prSet presAssocID="{D8F843EF-F8B6-4415-AFFF-06031A5F59A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D6EE984-FDCA-45A8-8D67-DF779703E8DA}" type="pres">
      <dgm:prSet presAssocID="{974E65E6-0815-43B1-93D5-978975F2CDE4}" presName="Name5" presStyleLbl="vennNode1" presStyleIdx="0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FE8E2D7-8E36-43AA-AC3E-FD287730B3CB}" type="pres">
      <dgm:prSet presAssocID="{CFA6BFDF-9767-4861-951F-13E0CD7958CB}" presName="space" presStyleCnt="0"/>
      <dgm:spPr/>
      <dgm:t>
        <a:bodyPr/>
        <a:lstStyle/>
        <a:p>
          <a:endParaRPr lang="tr-TR"/>
        </a:p>
      </dgm:t>
    </dgm:pt>
    <dgm:pt modelId="{95E43B6B-6B02-4C3D-8953-4AE7BF444C4B}" type="pres">
      <dgm:prSet presAssocID="{0BF4519B-ACB5-4D20-975C-AB9D54105F9D}" presName="Name5" presStyleLbl="vennNode1" presStyleIdx="1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4B4CC2B-7AE0-4DF6-B758-C4A22CD232BD}" type="pres">
      <dgm:prSet presAssocID="{F7630FAC-5C9B-4BDB-B4C2-671452CD4F6D}" presName="space" presStyleCnt="0"/>
      <dgm:spPr/>
      <dgm:t>
        <a:bodyPr/>
        <a:lstStyle/>
        <a:p>
          <a:endParaRPr lang="tr-TR"/>
        </a:p>
      </dgm:t>
    </dgm:pt>
    <dgm:pt modelId="{300BF60D-1179-40A0-8058-4553769D5DEC}" type="pres">
      <dgm:prSet presAssocID="{96F74751-EB46-41C5-9931-D2CAB59EF1EF}" presName="Name5" presStyleLbl="vennNode1" presStyleIdx="2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40B9AB4-22F4-4A0E-AC61-490E63656AD2}" type="pres">
      <dgm:prSet presAssocID="{4A8CE03A-87C3-42DA-A7DF-1C2C7CBBFA67}" presName="space" presStyleCnt="0"/>
      <dgm:spPr/>
      <dgm:t>
        <a:bodyPr/>
        <a:lstStyle/>
        <a:p>
          <a:endParaRPr lang="tr-TR"/>
        </a:p>
      </dgm:t>
    </dgm:pt>
    <dgm:pt modelId="{9AFD9C8E-81BF-46B9-8992-C0B95D1EA4FB}" type="pres">
      <dgm:prSet presAssocID="{5A655554-0361-4D07-8A30-F2099E4244AE}" presName="Name5" presStyleLbl="vennNode1" presStyleIdx="3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13D6DDD-EBFF-47AB-A342-82106EC7A620}" type="pres">
      <dgm:prSet presAssocID="{A4E26C5A-8F83-4405-B2D5-C9717CD677A1}" presName="space" presStyleCnt="0"/>
      <dgm:spPr/>
      <dgm:t>
        <a:bodyPr/>
        <a:lstStyle/>
        <a:p>
          <a:endParaRPr lang="tr-TR"/>
        </a:p>
      </dgm:t>
    </dgm:pt>
    <dgm:pt modelId="{F448227D-DE52-4081-AF82-6894B649D58B}" type="pres">
      <dgm:prSet presAssocID="{F84FB17B-8255-4E59-B3F4-B7AA28537AA5}" presName="Name5" presStyleLbl="vennNode1" presStyleIdx="4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9EB57BA-7026-4C8D-8C72-6B1667F9584F}" type="pres">
      <dgm:prSet presAssocID="{46229063-18BC-4BFE-9A66-435F051208CD}" presName="space" presStyleCnt="0"/>
      <dgm:spPr/>
      <dgm:t>
        <a:bodyPr/>
        <a:lstStyle/>
        <a:p>
          <a:endParaRPr lang="tr-TR"/>
        </a:p>
      </dgm:t>
    </dgm:pt>
    <dgm:pt modelId="{67E6E803-6824-4E15-BF92-C0513C4482DD}" type="pres">
      <dgm:prSet presAssocID="{596090D8-944D-4126-9163-4F5DEA6B8F44}" presName="Name5" presStyleLbl="vennNode1" presStyleIdx="5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13EBF9B-7A55-40E9-9CCC-FE6FA6DC11A2}" type="pres">
      <dgm:prSet presAssocID="{4C66F317-03FB-4372-9240-F9C809BDA862}" presName="space" presStyleCnt="0"/>
      <dgm:spPr/>
    </dgm:pt>
    <dgm:pt modelId="{025D5E06-FDA7-47E8-BDF7-7BBB2B2443F6}" type="pres">
      <dgm:prSet presAssocID="{A38CBD72-7868-4B82-92EA-133CE7F58C63}" presName="Name5" presStyleLbl="vennNode1" presStyleIdx="6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D0DAABDE-1645-4199-9A80-561ECE5F246A}" srcId="{D8F843EF-F8B6-4415-AFFF-06031A5F59A0}" destId="{596090D8-944D-4126-9163-4F5DEA6B8F44}" srcOrd="5" destOrd="0" parTransId="{991BA137-4F26-4A19-89C9-138EFA136788}" sibTransId="{4C66F317-03FB-4372-9240-F9C809BDA862}"/>
    <dgm:cxn modelId="{D289598A-3157-4E1C-B8E3-DABF40631475}" srcId="{D8F843EF-F8B6-4415-AFFF-06031A5F59A0}" destId="{A38CBD72-7868-4B82-92EA-133CE7F58C63}" srcOrd="6" destOrd="0" parTransId="{DB05F606-8D46-4157-A25B-8F9FB11557C5}" sibTransId="{3128645F-6542-4104-A24A-43FD10564096}"/>
    <dgm:cxn modelId="{3E521766-D4BB-409E-830D-FCDF77B41CC3}" srcId="{D8F843EF-F8B6-4415-AFFF-06031A5F59A0}" destId="{F84FB17B-8255-4E59-B3F4-B7AA28537AA5}" srcOrd="4" destOrd="0" parTransId="{31439B79-10E6-48B5-B2C5-DF05113699B7}" sibTransId="{46229063-18BC-4BFE-9A66-435F051208CD}"/>
    <dgm:cxn modelId="{05AE4744-6D65-44E5-8D7F-0434555E75CD}" type="presOf" srcId="{A38CBD72-7868-4B82-92EA-133CE7F58C63}" destId="{025D5E06-FDA7-47E8-BDF7-7BBB2B2443F6}" srcOrd="0" destOrd="0" presId="urn:microsoft.com/office/officeart/2005/8/layout/venn3"/>
    <dgm:cxn modelId="{14F759B3-3D1E-4E4F-843A-771CE6F6B8B5}" type="presOf" srcId="{0BF4519B-ACB5-4D20-975C-AB9D54105F9D}" destId="{95E43B6B-6B02-4C3D-8953-4AE7BF444C4B}" srcOrd="0" destOrd="0" presId="urn:microsoft.com/office/officeart/2005/8/layout/venn3"/>
    <dgm:cxn modelId="{6A7111D9-CEAC-4390-985B-509CA872F52C}" type="presOf" srcId="{96F74751-EB46-41C5-9931-D2CAB59EF1EF}" destId="{300BF60D-1179-40A0-8058-4553769D5DEC}" srcOrd="0" destOrd="0" presId="urn:microsoft.com/office/officeart/2005/8/layout/venn3"/>
    <dgm:cxn modelId="{74A74E4E-9A3B-4F01-9992-06B096FF0BD9}" type="presOf" srcId="{D8F843EF-F8B6-4415-AFFF-06031A5F59A0}" destId="{C52FD14F-E644-46C3-8121-6695F92BB598}" srcOrd="0" destOrd="0" presId="urn:microsoft.com/office/officeart/2005/8/layout/venn3"/>
    <dgm:cxn modelId="{3D7152AA-5375-434C-836D-26E9ED0A893D}" srcId="{D8F843EF-F8B6-4415-AFFF-06031A5F59A0}" destId="{974E65E6-0815-43B1-93D5-978975F2CDE4}" srcOrd="0" destOrd="0" parTransId="{2E0E80AD-109A-4B82-847C-7EF234C55951}" sibTransId="{CFA6BFDF-9767-4861-951F-13E0CD7958CB}"/>
    <dgm:cxn modelId="{31A428EA-9C1C-4F70-AB69-AB03B61A3C4A}" srcId="{D8F843EF-F8B6-4415-AFFF-06031A5F59A0}" destId="{96F74751-EB46-41C5-9931-D2CAB59EF1EF}" srcOrd="2" destOrd="0" parTransId="{82568225-EEB6-4BC6-8E37-5307194BD9A2}" sibTransId="{4A8CE03A-87C3-42DA-A7DF-1C2C7CBBFA67}"/>
    <dgm:cxn modelId="{2302DD2F-FAB8-407F-8426-9205DB227A13}" type="presOf" srcId="{974E65E6-0815-43B1-93D5-978975F2CDE4}" destId="{FD6EE984-FDCA-45A8-8D67-DF779703E8DA}" srcOrd="0" destOrd="0" presId="urn:microsoft.com/office/officeart/2005/8/layout/venn3"/>
    <dgm:cxn modelId="{5CB764A7-80CE-4BB6-85E7-EE1D8AE0F7AE}" srcId="{D8F843EF-F8B6-4415-AFFF-06031A5F59A0}" destId="{0BF4519B-ACB5-4D20-975C-AB9D54105F9D}" srcOrd="1" destOrd="0" parTransId="{2A9C502A-35D7-4FC4-A645-626B1E84CF86}" sibTransId="{F7630FAC-5C9B-4BDB-B4C2-671452CD4F6D}"/>
    <dgm:cxn modelId="{11D35213-D47D-482B-A783-76E4B67FA0CA}" type="presOf" srcId="{F84FB17B-8255-4E59-B3F4-B7AA28537AA5}" destId="{F448227D-DE52-4081-AF82-6894B649D58B}" srcOrd="0" destOrd="0" presId="urn:microsoft.com/office/officeart/2005/8/layout/venn3"/>
    <dgm:cxn modelId="{A43747B1-9C7E-4144-A9FA-D4991A1DDF17}" type="presOf" srcId="{5A655554-0361-4D07-8A30-F2099E4244AE}" destId="{9AFD9C8E-81BF-46B9-8992-C0B95D1EA4FB}" srcOrd="0" destOrd="0" presId="urn:microsoft.com/office/officeart/2005/8/layout/venn3"/>
    <dgm:cxn modelId="{454B2009-6F4E-4B05-8A65-2D7F611FF839}" type="presOf" srcId="{596090D8-944D-4126-9163-4F5DEA6B8F44}" destId="{67E6E803-6824-4E15-BF92-C0513C4482DD}" srcOrd="0" destOrd="0" presId="urn:microsoft.com/office/officeart/2005/8/layout/venn3"/>
    <dgm:cxn modelId="{91B71005-F3C3-4DA9-9ADE-3763DDFBEFF5}" srcId="{D8F843EF-F8B6-4415-AFFF-06031A5F59A0}" destId="{5A655554-0361-4D07-8A30-F2099E4244AE}" srcOrd="3" destOrd="0" parTransId="{831A2CF8-6C32-4C57-B20F-37EA8ED60CA0}" sibTransId="{A4E26C5A-8F83-4405-B2D5-C9717CD677A1}"/>
    <dgm:cxn modelId="{D836AF61-8573-4DA6-B749-3D93D875F7E4}" type="presParOf" srcId="{C52FD14F-E644-46C3-8121-6695F92BB598}" destId="{FD6EE984-FDCA-45A8-8D67-DF779703E8DA}" srcOrd="0" destOrd="0" presId="urn:microsoft.com/office/officeart/2005/8/layout/venn3"/>
    <dgm:cxn modelId="{61BE4AE8-1ADD-4579-BC70-38A1E4325B4E}" type="presParOf" srcId="{C52FD14F-E644-46C3-8121-6695F92BB598}" destId="{EFE8E2D7-8E36-43AA-AC3E-FD287730B3CB}" srcOrd="1" destOrd="0" presId="urn:microsoft.com/office/officeart/2005/8/layout/venn3"/>
    <dgm:cxn modelId="{2F6A1079-8A94-4C9D-BC0C-BA9C97155012}" type="presParOf" srcId="{C52FD14F-E644-46C3-8121-6695F92BB598}" destId="{95E43B6B-6B02-4C3D-8953-4AE7BF444C4B}" srcOrd="2" destOrd="0" presId="urn:microsoft.com/office/officeart/2005/8/layout/venn3"/>
    <dgm:cxn modelId="{42DDF467-822F-4393-9EEE-DF350418B786}" type="presParOf" srcId="{C52FD14F-E644-46C3-8121-6695F92BB598}" destId="{14B4CC2B-7AE0-4DF6-B758-C4A22CD232BD}" srcOrd="3" destOrd="0" presId="urn:microsoft.com/office/officeart/2005/8/layout/venn3"/>
    <dgm:cxn modelId="{37C8B105-9BBB-45F7-9B29-6E53AF7B0F4F}" type="presParOf" srcId="{C52FD14F-E644-46C3-8121-6695F92BB598}" destId="{300BF60D-1179-40A0-8058-4553769D5DEC}" srcOrd="4" destOrd="0" presId="urn:microsoft.com/office/officeart/2005/8/layout/venn3"/>
    <dgm:cxn modelId="{2F0C955D-F81B-4CD3-860E-AF7C75D65660}" type="presParOf" srcId="{C52FD14F-E644-46C3-8121-6695F92BB598}" destId="{C40B9AB4-22F4-4A0E-AC61-490E63656AD2}" srcOrd="5" destOrd="0" presId="urn:microsoft.com/office/officeart/2005/8/layout/venn3"/>
    <dgm:cxn modelId="{939EB24B-7F21-4CD4-BD08-0B60321C2825}" type="presParOf" srcId="{C52FD14F-E644-46C3-8121-6695F92BB598}" destId="{9AFD9C8E-81BF-46B9-8992-C0B95D1EA4FB}" srcOrd="6" destOrd="0" presId="urn:microsoft.com/office/officeart/2005/8/layout/venn3"/>
    <dgm:cxn modelId="{A0D2090D-DA1D-464C-8DA2-F1282466A22A}" type="presParOf" srcId="{C52FD14F-E644-46C3-8121-6695F92BB598}" destId="{A13D6DDD-EBFF-47AB-A342-82106EC7A620}" srcOrd="7" destOrd="0" presId="urn:microsoft.com/office/officeart/2005/8/layout/venn3"/>
    <dgm:cxn modelId="{8EC0407F-41BA-419B-B5EE-B06D53437C26}" type="presParOf" srcId="{C52FD14F-E644-46C3-8121-6695F92BB598}" destId="{F448227D-DE52-4081-AF82-6894B649D58B}" srcOrd="8" destOrd="0" presId="urn:microsoft.com/office/officeart/2005/8/layout/venn3"/>
    <dgm:cxn modelId="{3D3359FB-5ACE-42F4-B8EB-02899598059E}" type="presParOf" srcId="{C52FD14F-E644-46C3-8121-6695F92BB598}" destId="{A9EB57BA-7026-4C8D-8C72-6B1667F9584F}" srcOrd="9" destOrd="0" presId="urn:microsoft.com/office/officeart/2005/8/layout/venn3"/>
    <dgm:cxn modelId="{CD237BBA-3C72-4016-9373-FFB90082EE48}" type="presParOf" srcId="{C52FD14F-E644-46C3-8121-6695F92BB598}" destId="{67E6E803-6824-4E15-BF92-C0513C4482DD}" srcOrd="10" destOrd="0" presId="urn:microsoft.com/office/officeart/2005/8/layout/venn3"/>
    <dgm:cxn modelId="{DA88EA8F-708C-4980-9676-5B23D7CC9B1E}" type="presParOf" srcId="{C52FD14F-E644-46C3-8121-6695F92BB598}" destId="{C13EBF9B-7A55-40E9-9CCC-FE6FA6DC11A2}" srcOrd="11" destOrd="0" presId="urn:microsoft.com/office/officeart/2005/8/layout/venn3"/>
    <dgm:cxn modelId="{9FD0469C-74DB-4DE7-A2F5-8DC8440416CF}" type="presParOf" srcId="{C52FD14F-E644-46C3-8121-6695F92BB598}" destId="{025D5E06-FDA7-47E8-BDF7-7BBB2B2443F6}" srcOrd="12" destOrd="0" presId="urn:microsoft.com/office/officeart/2005/8/layout/venn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D6EE984-FDCA-45A8-8D67-DF779703E8DA}">
      <dsp:nvSpPr>
        <dsp:cNvPr id="0" name=""/>
        <dsp:cNvSpPr/>
      </dsp:nvSpPr>
      <dsp:spPr>
        <a:xfrm>
          <a:off x="1663" y="1361727"/>
          <a:ext cx="1957064" cy="1957064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7704" tIns="20320" rIns="107704" bIns="20320" numCol="1" spcCol="1270" anchor="ctr" anchorCtr="0">
          <a:noAutofit/>
        </a:bodyPr>
        <a:lstStyle/>
        <a:p>
          <a:pPr lvl="0" algn="ctr" defTabSz="711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Pts val="2800"/>
            <a:buFont typeface="Arial" panose="020B0604020202020204" pitchFamily="34" charset="0"/>
            <a:buNone/>
          </a:pPr>
          <a:r>
            <a:rPr lang="tr-TR" sz="1600" b="1" kern="1200" dirty="0" smtClean="0"/>
            <a:t>Harita Kadastro Laboratuarı</a:t>
          </a:r>
          <a:endParaRPr lang="tr-TR" sz="1600" b="1" kern="1200" dirty="0">
            <a:latin typeface="Gill Sans MT" panose="020B0502020104020203" pitchFamily="34" charset="0"/>
          </a:endParaRPr>
        </a:p>
      </dsp:txBody>
      <dsp:txXfrm>
        <a:off x="1663" y="1361727"/>
        <a:ext cx="1957064" cy="1957064"/>
      </dsp:txXfrm>
    </dsp:sp>
    <dsp:sp modelId="{95E43B6B-6B02-4C3D-8953-4AE7BF444C4B}">
      <dsp:nvSpPr>
        <dsp:cNvPr id="0" name=""/>
        <dsp:cNvSpPr/>
      </dsp:nvSpPr>
      <dsp:spPr>
        <a:xfrm>
          <a:off x="1567314" y="1361727"/>
          <a:ext cx="1957064" cy="1957064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7704" tIns="20320" rIns="107704" bIns="20320" numCol="1" spcCol="1270" anchor="ctr" anchorCtr="0">
          <a:noAutofit/>
        </a:bodyPr>
        <a:lstStyle/>
        <a:p>
          <a:pPr lvl="0" algn="ctr" defTabSz="711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/>
            <a:t>Sondaj Kuyusu</a:t>
          </a:r>
          <a:endParaRPr lang="tr-TR" sz="1600" b="1" kern="1200" dirty="0">
            <a:latin typeface="Gill Sans MT" panose="020B0502020104020203" pitchFamily="34" charset="0"/>
          </a:endParaRPr>
        </a:p>
      </dsp:txBody>
      <dsp:txXfrm>
        <a:off x="1567314" y="1361727"/>
        <a:ext cx="1957064" cy="1957064"/>
      </dsp:txXfrm>
    </dsp:sp>
    <dsp:sp modelId="{300BF60D-1179-40A0-8058-4553769D5DEC}">
      <dsp:nvSpPr>
        <dsp:cNvPr id="0" name=""/>
        <dsp:cNvSpPr/>
      </dsp:nvSpPr>
      <dsp:spPr>
        <a:xfrm>
          <a:off x="3132966" y="1361727"/>
          <a:ext cx="1957064" cy="1957064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7704" tIns="20320" rIns="107704" bIns="20320" numCol="1" spcCol="1270" anchor="ctr" anchorCtr="0">
          <a:noAutofit/>
        </a:bodyPr>
        <a:lstStyle/>
        <a:p>
          <a:pPr lvl="0" algn="ctr" defTabSz="711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/>
            <a:t>Sera</a:t>
          </a:r>
          <a:endParaRPr lang="tr-TR" sz="1600" b="1" kern="1200" dirty="0">
            <a:latin typeface="Gill Sans MT" panose="020B0502020104020203" pitchFamily="34" charset="0"/>
          </a:endParaRPr>
        </a:p>
      </dsp:txBody>
      <dsp:txXfrm>
        <a:off x="3132966" y="1361727"/>
        <a:ext cx="1957064" cy="1957064"/>
      </dsp:txXfrm>
    </dsp:sp>
    <dsp:sp modelId="{9AFD9C8E-81BF-46B9-8992-C0B95D1EA4FB}">
      <dsp:nvSpPr>
        <dsp:cNvPr id="0" name=""/>
        <dsp:cNvSpPr/>
      </dsp:nvSpPr>
      <dsp:spPr>
        <a:xfrm>
          <a:off x="4698618" y="1361727"/>
          <a:ext cx="1957064" cy="1957064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7704" tIns="20320" rIns="107704" bIns="20320" numCol="1" spcCol="1270" anchor="ctr" anchorCtr="0">
          <a:noAutofit/>
        </a:bodyPr>
        <a:lstStyle/>
        <a:p>
          <a:pPr lvl="0" algn="ctr" defTabSz="711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/>
            <a:t>Yurtların KYK’ ya Devredilmesi</a:t>
          </a:r>
          <a:endParaRPr lang="tr-TR" sz="1600" b="1" kern="1200" dirty="0">
            <a:latin typeface="Gill Sans MT" panose="020B0502020104020203" pitchFamily="34" charset="0"/>
          </a:endParaRPr>
        </a:p>
      </dsp:txBody>
      <dsp:txXfrm>
        <a:off x="4698618" y="1361727"/>
        <a:ext cx="1957064" cy="1957064"/>
      </dsp:txXfrm>
    </dsp:sp>
    <dsp:sp modelId="{F448227D-DE52-4081-AF82-6894B649D58B}">
      <dsp:nvSpPr>
        <dsp:cNvPr id="0" name=""/>
        <dsp:cNvSpPr/>
      </dsp:nvSpPr>
      <dsp:spPr>
        <a:xfrm>
          <a:off x="6264269" y="1361727"/>
          <a:ext cx="1957064" cy="1957064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7704" tIns="20320" rIns="107704" bIns="20320" numCol="1" spcCol="1270" anchor="ctr" anchorCtr="0">
          <a:noAutofit/>
        </a:bodyPr>
        <a:lstStyle/>
        <a:p>
          <a:pPr lvl="0" algn="ctr" defTabSz="711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/>
            <a:t>Bina  Temini</a:t>
          </a:r>
          <a:endParaRPr lang="tr-TR" sz="1600" b="1" kern="1200" dirty="0">
            <a:latin typeface="Gill Sans MT" panose="020B0502020104020203" pitchFamily="34" charset="0"/>
          </a:endParaRPr>
        </a:p>
      </dsp:txBody>
      <dsp:txXfrm>
        <a:off x="6264269" y="1361727"/>
        <a:ext cx="1957064" cy="1957064"/>
      </dsp:txXfrm>
    </dsp:sp>
    <dsp:sp modelId="{67E6E803-6824-4E15-BF92-C0513C4482DD}">
      <dsp:nvSpPr>
        <dsp:cNvPr id="0" name=""/>
        <dsp:cNvSpPr/>
      </dsp:nvSpPr>
      <dsp:spPr>
        <a:xfrm>
          <a:off x="7829921" y="1361727"/>
          <a:ext cx="1957064" cy="1957064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7704" tIns="20320" rIns="107704" bIns="20320" numCol="1" spcCol="1270" anchor="ctr" anchorCtr="0">
          <a:noAutofit/>
        </a:bodyPr>
        <a:lstStyle/>
        <a:p>
          <a:pPr lvl="0" algn="ctr" defTabSz="711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/>
            <a:t>Drama Atölyesi</a:t>
          </a:r>
          <a:endParaRPr lang="tr-TR" sz="1600" b="1" kern="1200" dirty="0">
            <a:latin typeface="Gill Sans MT" panose="020B0502020104020203" pitchFamily="34" charset="0"/>
          </a:endParaRPr>
        </a:p>
      </dsp:txBody>
      <dsp:txXfrm>
        <a:off x="7829921" y="1361727"/>
        <a:ext cx="1957064" cy="1957064"/>
      </dsp:txXfrm>
    </dsp:sp>
    <dsp:sp modelId="{025D5E06-FDA7-47E8-BDF7-7BBB2B2443F6}">
      <dsp:nvSpPr>
        <dsp:cNvPr id="0" name=""/>
        <dsp:cNvSpPr/>
      </dsp:nvSpPr>
      <dsp:spPr>
        <a:xfrm>
          <a:off x="9395573" y="1361727"/>
          <a:ext cx="1957064" cy="1957064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7704" tIns="20320" rIns="107704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/>
            <a:t>Giriş ve Çevre Düzenlemesi</a:t>
          </a:r>
          <a:endParaRPr lang="tr-TR" sz="1600" b="1" kern="1200" dirty="0"/>
        </a:p>
      </dsp:txBody>
      <dsp:txXfrm>
        <a:off x="9395573" y="1361727"/>
        <a:ext cx="1957064" cy="19570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tr-T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tr-TR"/>
          </a:p>
        </p:txBody>
      </p:sp>
      <p:sp>
        <p:nvSpPr>
          <p:cNvPr id="3" name="Veri Yer Tutucusu 2"/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tr-T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5CF96658-D9F7-4CB4-8CB9-FC1B9A6725A4}" type="datetime1">
              <a:rPr lang="tr-TR"/>
              <a:pPr lvl="0"/>
              <a:t>17.09.2018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 Yer Tutucusu 4"/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tr-T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tr-TR"/>
          </a:p>
        </p:txBody>
      </p:sp>
      <p:sp>
        <p:nvSpPr>
          <p:cNvPr id="7" name="Slayt Numarası Yer Tutucusu 6"/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tr-TR" sz="12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</a:defRPr>
            </a:lvl1pPr>
          </a:lstStyle>
          <a:p>
            <a:pPr lvl="0"/>
            <a:fld id="{3AB4FFDF-5FAA-4CED-911B-915A58C5F18B}" type="slidenum">
              <a:rPr/>
              <a:pPr lvl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tr-TR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tr-TR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tr-TR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tr-TR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tr-TR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2 Not Yer Tutucusu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49AD7DC-48AE-497C-BA75-1FA05D4DF025}" type="slidenum">
              <a:rPr/>
              <a:pPr marL="0" marR="0" lvl="0" indent="0" algn="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</a:t>
            </a:fld>
            <a:endParaRPr lang="tr-T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A683D90-8BF8-4111-8DC5-A14F74B7D72D}" type="slidenum">
              <a:rPr/>
              <a:pPr marL="0" marR="0" lvl="0" indent="0" algn="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9</a:t>
            </a:fld>
            <a:endParaRPr lang="tr-T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Not Yer Tutucusu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tr-TR"/>
          </a:p>
          <a:p>
            <a:pPr lvl="0"/>
            <a:r>
              <a:rPr lang="tr-TR"/>
              <a:t>Ancak Ege Bölgesinden göç gelen yaşlı bireyle görüşme yapılamadığı için bu grupta sadece Marmara Bölgesi (MB) ile görüşme yapıldı.</a:t>
            </a:r>
          </a:p>
          <a:p>
            <a:pPr lvl="0"/>
            <a:r>
              <a:rPr lang="tr-TR" b="1"/>
              <a:t>Görüşmeler yaşlıların ev ortamında ortalama 60-90 dakika aralarında gerçekleştirildi.</a:t>
            </a:r>
          </a:p>
          <a:p>
            <a:pPr lvl="0"/>
            <a:r>
              <a:rPr lang="tr-TR" b="1"/>
              <a:t>Veriler izin veren yaşlılarda ses kaydı, izin vermeyenlerde kayıt alma yoluyla gerçekleştirildi.</a:t>
            </a:r>
          </a:p>
          <a:p>
            <a:pPr lvl="0"/>
            <a:endParaRPr lang="tr-TR" b="1"/>
          </a:p>
          <a:p>
            <a:pPr lvl="0"/>
            <a:endParaRPr lang="tr-TR"/>
          </a:p>
          <a:p>
            <a:pPr lvl="0"/>
            <a:endParaRPr lang="tr-TR"/>
          </a:p>
        </p:txBody>
      </p:sp>
      <p:sp>
        <p:nvSpPr>
          <p:cNvPr id="4" name="Slayt Numarası Yer Tutucusu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EDFED27-0B6B-4401-A49E-A01BE0FD13D1}" type="slidenum">
              <a:rPr/>
              <a:pPr marL="0" marR="0" lvl="0" indent="0" algn="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11</a:t>
            </a:fld>
            <a:endParaRPr lang="tr-T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446090" y="3086099"/>
            <a:ext cx="11263314" cy="3305171"/>
          </a:xfrm>
          <a:prstGeom prst="rect">
            <a:avLst/>
          </a:prstGeom>
          <a:solidFill>
            <a:srgbClr val="FE8637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r-T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ctrTitle"/>
          </p:nvPr>
        </p:nvSpPr>
        <p:spPr>
          <a:xfrm>
            <a:off x="581192" y="1020433"/>
            <a:ext cx="10993547" cy="1475009"/>
          </a:xfrm>
        </p:spPr>
        <p:txBody>
          <a:bodyPr/>
          <a:lstStyle>
            <a:lvl1pPr>
              <a:defRPr sz="3600">
                <a:solidFill>
                  <a:srgbClr val="FE8637"/>
                </a:solidFill>
              </a:defRPr>
            </a:lvl1pPr>
          </a:lstStyle>
          <a:p>
            <a:pPr lvl="0"/>
            <a:r>
              <a:rPr lang="tr-TR"/>
              <a:t>Asıl başlık stili için tıklayın</a:t>
            </a:r>
            <a:endParaRPr lang="en-US"/>
          </a:p>
        </p:txBody>
      </p:sp>
      <p:sp>
        <p:nvSpPr>
          <p:cNvPr id="4" name="Subtitle 2"/>
          <p:cNvSpPr txBox="1">
            <a:spLocks noGrp="1"/>
          </p:cNvSpPr>
          <p:nvPr>
            <p:ph type="subTitle" idx="1"/>
          </p:nvPr>
        </p:nvSpPr>
        <p:spPr>
          <a:xfrm>
            <a:off x="581192" y="2495443"/>
            <a:ext cx="10993547" cy="590318"/>
          </a:xfrm>
        </p:spPr>
        <p:txBody>
          <a:bodyPr anchor="t"/>
          <a:lstStyle>
            <a:lvl1pPr marL="0" indent="0">
              <a:spcBef>
                <a:spcPts val="400"/>
              </a:spcBef>
              <a:buNone/>
              <a:defRPr sz="1600" cap="all">
                <a:solidFill>
                  <a:srgbClr val="7598D9"/>
                </a:solidFill>
              </a:defRPr>
            </a:lvl1pPr>
          </a:lstStyle>
          <a:p>
            <a:pPr lvl="0"/>
            <a:r>
              <a:rPr lang="tr-TR"/>
              <a:t>Asıl alt başlık stilini düzenlemek için tıklayın</a:t>
            </a:r>
            <a:endParaRPr lang="en-US"/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EA469"/>
                </a:solidFill>
              </a:defRPr>
            </a:lvl1pPr>
          </a:lstStyle>
          <a:p>
            <a:pPr lvl="0"/>
            <a:fld id="{A97CF310-6780-4EA7-B206-3F4EBC397B27}" type="datetime1">
              <a:rPr lang="tr-TR"/>
              <a:pPr lvl="0"/>
              <a:t>17.09.2018</a:t>
            </a:fld>
            <a:endParaRPr lang="tr-TR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EA469"/>
                </a:solidFill>
              </a:defRPr>
            </a:lvl1pPr>
          </a:lstStyle>
          <a:p>
            <a:pPr lvl="0"/>
            <a:endParaRPr lang="tr-TR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>
          <a:xfrm>
            <a:off x="10558467" y="5956301"/>
            <a:ext cx="1015998" cy="365129"/>
          </a:xfrm>
        </p:spPr>
        <p:txBody>
          <a:bodyPr/>
          <a:lstStyle>
            <a:lvl1pPr>
              <a:defRPr>
                <a:solidFill>
                  <a:srgbClr val="9F296B"/>
                </a:solidFill>
              </a:defRPr>
            </a:lvl1pPr>
          </a:lstStyle>
          <a:p>
            <a:pPr lvl="0"/>
            <a:fld id="{96658B2A-690A-451D-8762-A5145A874007}" type="slidenum">
              <a:rPr/>
              <a:pPr lvl="0"/>
              <a:t>‹#›</a:t>
            </a:fld>
            <a:endParaRPr lang="tr-TR"/>
          </a:p>
        </p:txBody>
      </p:sp>
    </p:spTree>
  </p:cSld>
  <p:clrMapOvr>
    <a:masterClrMapping/>
  </p:clrMapOvr>
  <p:transition/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439734" y="614367"/>
            <a:ext cx="11309354" cy="1189040"/>
          </a:xfrm>
          <a:prstGeom prst="rect">
            <a:avLst/>
          </a:prstGeom>
          <a:solidFill>
            <a:srgbClr val="FE8637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r-T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581192" y="702158"/>
            <a:ext cx="11029611" cy="101380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tr-TR"/>
              <a:t>Asıl başlık stili için tıklayın</a:t>
            </a:r>
            <a:endParaRPr lang="en-US"/>
          </a:p>
        </p:txBody>
      </p:sp>
      <p:sp>
        <p:nvSpPr>
          <p:cNvPr id="4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F84BF95-6611-4E40-8F2A-1A8C7B0BBE4D}" type="datetime1">
              <a:rPr lang="tr-TR"/>
              <a:pPr lvl="0"/>
              <a:t>17.09.2018</a:t>
            </a:fld>
            <a:endParaRPr lang="tr-TR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tr-TR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6A80EEF-569C-4B5C-853B-7DCC71316624}" type="slidenum">
              <a:rPr/>
              <a:pPr lvl="0"/>
              <a:t>‹#›</a:t>
            </a:fld>
            <a:endParaRPr lang="tr-TR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8839203" y="600075"/>
            <a:ext cx="2906713" cy="5816598"/>
          </a:xfrm>
          <a:prstGeom prst="rect">
            <a:avLst/>
          </a:prstGeom>
          <a:solidFill>
            <a:srgbClr val="FE8637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r-T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8839203" y="675723"/>
            <a:ext cx="2004163" cy="5183075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tr-TR"/>
              <a:t>Asıl başlık stili için tıklayın</a:t>
            </a:r>
            <a:endParaRPr lang="en-US"/>
          </a:p>
        </p:txBody>
      </p:sp>
      <p:sp>
        <p:nvSpPr>
          <p:cNvPr id="4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774926" y="675723"/>
            <a:ext cx="7896282" cy="5183075"/>
          </a:xfrm>
        </p:spPr>
        <p:txBody>
          <a:bodyPr vert="eaVert"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>
          <a:xfrm>
            <a:off x="8993188" y="5956301"/>
            <a:ext cx="1328732" cy="365129"/>
          </a:xfrm>
        </p:spPr>
        <p:txBody>
          <a:bodyPr/>
          <a:lstStyle>
            <a:lvl1pPr>
              <a:defRPr>
                <a:solidFill>
                  <a:srgbClr val="FEA469"/>
                </a:solidFill>
              </a:defRPr>
            </a:lvl1pPr>
          </a:lstStyle>
          <a:p>
            <a:pPr lvl="0"/>
            <a:fld id="{6293D016-837F-470C-9367-94DE283E96BB}" type="datetime1">
              <a:rPr lang="tr-TR"/>
              <a:pPr lvl="0"/>
              <a:t>17.09.2018</a:t>
            </a:fld>
            <a:endParaRPr lang="tr-TR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>
          <a:xfrm>
            <a:off x="774697" y="5951536"/>
            <a:ext cx="7896228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tr-TR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>
          <a:xfrm>
            <a:off x="10447340" y="5956301"/>
            <a:ext cx="1163638" cy="365129"/>
          </a:xfrm>
        </p:spPr>
        <p:txBody>
          <a:bodyPr/>
          <a:lstStyle>
            <a:lvl1pPr>
              <a:defRPr>
                <a:solidFill>
                  <a:srgbClr val="9F296B"/>
                </a:solidFill>
              </a:defRPr>
            </a:lvl1pPr>
          </a:lstStyle>
          <a:p>
            <a:pPr lvl="0"/>
            <a:fld id="{9D6BEE9E-0353-4CFB-9F2E-221A3EC3A37E}" type="slidenum">
              <a:rPr/>
              <a:pPr lvl="0"/>
              <a:t>‹#›</a:t>
            </a:fld>
            <a:endParaRPr lang="tr-TR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439734" y="614367"/>
            <a:ext cx="11309354" cy="1189040"/>
          </a:xfrm>
          <a:prstGeom prst="rect">
            <a:avLst/>
          </a:prstGeom>
          <a:solidFill>
            <a:srgbClr val="FE8637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r-T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581192" y="702158"/>
            <a:ext cx="11029611" cy="101380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tr-TR"/>
              <a:t>Asıl başlık stili için tıklayın</a:t>
            </a:r>
            <a:endParaRPr lang="en-US"/>
          </a:p>
        </p:txBody>
      </p:sp>
      <p:sp>
        <p:nvSpPr>
          <p:cNvPr id="4" name="Content Placeholder 2"/>
          <p:cNvSpPr txBox="1">
            <a:spLocks noGrp="1"/>
          </p:cNvSpPr>
          <p:nvPr>
            <p:ph idx="1"/>
          </p:nvPr>
        </p:nvSpPr>
        <p:spPr>
          <a:xfrm>
            <a:off x="581192" y="2180496"/>
            <a:ext cx="11029611" cy="367830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F3BD8EC-48E6-4765-AEC9-1EBF6B815CB4}" type="datetime1">
              <a:rPr lang="tr-TR"/>
              <a:pPr lvl="0"/>
              <a:t>17.09.2018</a:t>
            </a:fld>
            <a:endParaRPr lang="tr-TR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tr-TR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B59C1F2-82D4-49C3-82D5-C1D335C704F0}" type="slidenum">
              <a:rPr/>
              <a:pPr lvl="0"/>
              <a:t>‹#›</a:t>
            </a:fld>
            <a:endParaRPr lang="tr-TR"/>
          </a:p>
        </p:txBody>
      </p:sp>
    </p:spTree>
  </p:cSld>
  <p:clrMapOvr>
    <a:masterClrMapping/>
  </p:clrMapOvr>
  <p:transition/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447671" y="5141908"/>
            <a:ext cx="11290297" cy="1258891"/>
          </a:xfrm>
          <a:prstGeom prst="rect">
            <a:avLst/>
          </a:prstGeom>
          <a:solidFill>
            <a:srgbClr val="FE8637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r-T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581192" y="3043909"/>
            <a:ext cx="11029611" cy="1497503"/>
          </a:xfrm>
        </p:spPr>
        <p:txBody>
          <a:bodyPr/>
          <a:lstStyle>
            <a:lvl1pPr>
              <a:defRPr sz="3600">
                <a:solidFill>
                  <a:srgbClr val="FE8637"/>
                </a:solidFill>
              </a:defRPr>
            </a:lvl1pPr>
          </a:lstStyle>
          <a:p>
            <a:pPr lvl="0"/>
            <a:r>
              <a:rPr lang="tr-TR"/>
              <a:t>Asıl başlık stili için tıklayın</a:t>
            </a:r>
            <a:endParaRPr lang="en-US"/>
          </a:p>
        </p:txBody>
      </p:sp>
      <p:sp>
        <p:nvSpPr>
          <p:cNvPr id="4" name="Text Placeholder 2"/>
          <p:cNvSpPr txBox="1">
            <a:spLocks noGrp="1"/>
          </p:cNvSpPr>
          <p:nvPr>
            <p:ph type="body" idx="1"/>
          </p:nvPr>
        </p:nvSpPr>
        <p:spPr>
          <a:xfrm>
            <a:off x="581192" y="4541413"/>
            <a:ext cx="11029611" cy="600559"/>
          </a:xfrm>
        </p:spPr>
        <p:txBody>
          <a:bodyPr anchor="t"/>
          <a:lstStyle>
            <a:lvl1pPr marL="0" indent="0">
              <a:spcBef>
                <a:spcPts val="400"/>
              </a:spcBef>
              <a:buNone/>
              <a:defRPr cap="all">
                <a:solidFill>
                  <a:srgbClr val="7598D9"/>
                </a:solidFill>
              </a:defRPr>
            </a:lvl1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EA469"/>
                </a:solidFill>
              </a:defRPr>
            </a:lvl1pPr>
          </a:lstStyle>
          <a:p>
            <a:pPr lvl="0"/>
            <a:fld id="{8F1712BE-3CC7-4D1D-8056-38B4E3779D11}" type="datetime1">
              <a:rPr lang="tr-TR"/>
              <a:pPr lvl="0"/>
              <a:t>17.09.2018</a:t>
            </a:fld>
            <a:endParaRPr lang="tr-TR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EA469"/>
                </a:solidFill>
              </a:defRPr>
            </a:lvl1pPr>
          </a:lstStyle>
          <a:p>
            <a:pPr lvl="0"/>
            <a:endParaRPr lang="tr-TR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9F296B"/>
                </a:solidFill>
              </a:defRPr>
            </a:lvl1pPr>
          </a:lstStyle>
          <a:p>
            <a:pPr lvl="0"/>
            <a:fld id="{F5DD5651-93EE-42A2-9F6F-CC807B94557C}" type="slidenum">
              <a:rPr/>
              <a:pPr lvl="0"/>
              <a:t>‹#›</a:t>
            </a:fld>
            <a:endParaRPr lang="tr-TR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446090" y="606420"/>
            <a:ext cx="11299826" cy="1258891"/>
          </a:xfrm>
          <a:prstGeom prst="rect">
            <a:avLst/>
          </a:prstGeom>
          <a:solidFill>
            <a:srgbClr val="FE8637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r-T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581192" y="729654"/>
            <a:ext cx="11029611" cy="98832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tr-TR"/>
              <a:t>Asıl başlık stili için tıklayın</a:t>
            </a:r>
            <a:endParaRPr lang="en-US"/>
          </a:p>
        </p:txBody>
      </p:sp>
      <p:sp>
        <p:nvSpPr>
          <p:cNvPr id="4" name="Content Placeholder 2"/>
          <p:cNvSpPr txBox="1">
            <a:spLocks noGrp="1"/>
          </p:cNvSpPr>
          <p:nvPr>
            <p:ph idx="1"/>
          </p:nvPr>
        </p:nvSpPr>
        <p:spPr>
          <a:xfrm>
            <a:off x="581192" y="2227999"/>
            <a:ext cx="5422392" cy="363304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Content Placeholder 3"/>
          <p:cNvSpPr txBox="1">
            <a:spLocks noGrp="1"/>
          </p:cNvSpPr>
          <p:nvPr>
            <p:ph idx="2"/>
          </p:nvPr>
        </p:nvSpPr>
        <p:spPr>
          <a:xfrm>
            <a:off x="6188421" y="2227999"/>
            <a:ext cx="5422392" cy="363304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6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FA43984-ADE0-4CA0-B12C-65FFAAF6447F}" type="datetime1">
              <a:rPr lang="tr-TR"/>
              <a:pPr lvl="0"/>
              <a:t>17.09.2018</a:t>
            </a:fld>
            <a:endParaRPr lang="tr-TR"/>
          </a:p>
        </p:txBody>
      </p:sp>
      <p:sp>
        <p:nvSpPr>
          <p:cNvPr id="7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tr-TR"/>
          </a:p>
        </p:txBody>
      </p:sp>
      <p:sp>
        <p:nvSpPr>
          <p:cNvPr id="8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787B48F-4911-4560-9752-16CB62B86160}" type="slidenum">
              <a:rPr/>
              <a:pPr lvl="0"/>
              <a:t>‹#›</a:t>
            </a:fld>
            <a:endParaRPr lang="tr-TR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/>
          <p:nvPr/>
        </p:nvSpPr>
        <p:spPr>
          <a:xfrm>
            <a:off x="446090" y="606420"/>
            <a:ext cx="11299826" cy="1258891"/>
          </a:xfrm>
          <a:prstGeom prst="rect">
            <a:avLst/>
          </a:prstGeom>
          <a:solidFill>
            <a:srgbClr val="FE8637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r-T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581192" y="729654"/>
            <a:ext cx="11029611" cy="98832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tr-TR"/>
              <a:t>Asıl başlık stili için tıklayın</a:t>
            </a:r>
            <a:endParaRPr lang="en-US"/>
          </a:p>
        </p:txBody>
      </p:sp>
      <p:sp>
        <p:nvSpPr>
          <p:cNvPr id="4" name="Text Placeholder 2"/>
          <p:cNvSpPr txBox="1">
            <a:spLocks noGrp="1"/>
          </p:cNvSpPr>
          <p:nvPr>
            <p:ph type="body" idx="1"/>
          </p:nvPr>
        </p:nvSpPr>
        <p:spPr>
          <a:xfrm>
            <a:off x="887214" y="2250896"/>
            <a:ext cx="5087072" cy="53600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200">
                <a:solidFill>
                  <a:srgbClr val="7598D9"/>
                </a:solidFill>
              </a:defRPr>
            </a:lvl1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Content Placeholder 3"/>
          <p:cNvSpPr txBox="1">
            <a:spLocks noGrp="1"/>
          </p:cNvSpPr>
          <p:nvPr>
            <p:ph idx="2"/>
          </p:nvPr>
        </p:nvSpPr>
        <p:spPr>
          <a:xfrm>
            <a:off x="581192" y="2926052"/>
            <a:ext cx="5393103" cy="2934995"/>
          </a:xfrm>
        </p:spPr>
        <p:txBody>
          <a:bodyPr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6" name="Text Placeholder 4"/>
          <p:cNvSpPr txBox="1">
            <a:spLocks noGrp="1"/>
          </p:cNvSpPr>
          <p:nvPr>
            <p:ph type="body" idx="3"/>
          </p:nvPr>
        </p:nvSpPr>
        <p:spPr>
          <a:xfrm>
            <a:off x="6523731" y="2250896"/>
            <a:ext cx="5087072" cy="553376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200">
                <a:solidFill>
                  <a:srgbClr val="7598D9"/>
                </a:solidFill>
              </a:defRPr>
            </a:lvl1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7" name="Content Placeholder 5"/>
          <p:cNvSpPr txBox="1">
            <a:spLocks noGrp="1"/>
          </p:cNvSpPr>
          <p:nvPr>
            <p:ph idx="4"/>
          </p:nvPr>
        </p:nvSpPr>
        <p:spPr>
          <a:xfrm>
            <a:off x="6217709" y="2926052"/>
            <a:ext cx="5393103" cy="2934995"/>
          </a:xfrm>
        </p:spPr>
        <p:txBody>
          <a:bodyPr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8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90CA66F-E38B-47BE-B007-59AE6FBA497C}" type="datetime1">
              <a:rPr lang="tr-TR"/>
              <a:pPr lvl="0"/>
              <a:t>17.09.2018</a:t>
            </a:fld>
            <a:endParaRPr lang="tr-TR"/>
          </a:p>
        </p:txBody>
      </p:sp>
      <p:sp>
        <p:nvSpPr>
          <p:cNvPr id="9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tr-TR"/>
          </a:p>
        </p:txBody>
      </p:sp>
      <p:sp>
        <p:nvSpPr>
          <p:cNvPr id="10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1D92DA2-A642-4DF8-A313-1B19066D0A0E}" type="slidenum">
              <a:rPr/>
              <a:pPr lvl="0"/>
              <a:t>‹#›</a:t>
            </a:fld>
            <a:endParaRPr lang="tr-TR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441326" y="606420"/>
            <a:ext cx="11299826" cy="1258891"/>
          </a:xfrm>
          <a:prstGeom prst="rect">
            <a:avLst/>
          </a:prstGeom>
          <a:solidFill>
            <a:srgbClr val="FE8637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r-T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575898" y="729654"/>
            <a:ext cx="11029611" cy="98832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tr-TR"/>
              <a:t>Asıl başlık stili için tıklayın</a:t>
            </a:r>
            <a:endParaRPr lang="en-US"/>
          </a:p>
        </p:txBody>
      </p:sp>
      <p:sp>
        <p:nvSpPr>
          <p:cNvPr id="4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E98F9A1-EBE4-4B7D-B5EC-B49CA68DD97E}" type="datetime1">
              <a:rPr lang="tr-TR"/>
              <a:pPr lvl="0"/>
              <a:t>17.09.2018</a:t>
            </a:fld>
            <a:endParaRPr lang="tr-TR"/>
          </a:p>
        </p:txBody>
      </p:sp>
      <p:sp>
        <p:nvSpPr>
          <p:cNvPr id="5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tr-TR"/>
          </a:p>
        </p:txBody>
      </p:sp>
      <p:sp>
        <p:nvSpPr>
          <p:cNvPr id="6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3FB4569-35D2-45C5-AB8A-443CFCC196B3}" type="slidenum">
              <a:rPr/>
              <a:pPr lvl="0"/>
              <a:t>‹#›</a:t>
            </a:fld>
            <a:endParaRPr lang="tr-TR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B5B4CFA-15F5-4DA5-BBB9-B607CFBBD282}" type="datetime1">
              <a:rPr lang="tr-TR"/>
              <a:pPr lvl="0"/>
              <a:t>17.09.2018</a:t>
            </a:fld>
            <a:endParaRPr lang="tr-TR"/>
          </a:p>
        </p:txBody>
      </p:sp>
      <p:sp>
        <p:nvSpPr>
          <p:cNvPr id="3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tr-TR"/>
          </a:p>
        </p:txBody>
      </p:sp>
      <p:sp>
        <p:nvSpPr>
          <p:cNvPr id="4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FC66C2F-066F-4793-9147-FD517AF32F92}" type="slidenum">
              <a:rPr/>
              <a:pPr lvl="0"/>
              <a:t>‹#›</a:t>
            </a:fld>
            <a:endParaRPr lang="tr-TR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/>
          <p:nvPr/>
        </p:nvSpPr>
        <p:spPr>
          <a:xfrm>
            <a:off x="447671" y="5141908"/>
            <a:ext cx="11298234" cy="1274765"/>
          </a:xfrm>
          <a:prstGeom prst="rect">
            <a:avLst/>
          </a:prstGeom>
          <a:solidFill>
            <a:srgbClr val="FE8637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r-T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581192" y="5262298"/>
            <a:ext cx="4909441" cy="689512"/>
          </a:xfrm>
        </p:spPr>
        <p:txBody>
          <a:bodyPr anchor="ctr"/>
          <a:lstStyle>
            <a:lvl1pPr>
              <a:defRPr sz="2000">
                <a:solidFill>
                  <a:srgbClr val="FEA469"/>
                </a:solidFill>
              </a:defRPr>
            </a:lvl1pPr>
          </a:lstStyle>
          <a:p>
            <a:pPr lvl="0"/>
            <a:r>
              <a:rPr lang="tr-TR"/>
              <a:t>Asıl başlık stili için tıklayın</a:t>
            </a:r>
            <a:endParaRPr lang="en-US"/>
          </a:p>
        </p:txBody>
      </p:sp>
      <p:sp>
        <p:nvSpPr>
          <p:cNvPr id="4" name="Content Placeholder 2"/>
          <p:cNvSpPr txBox="1">
            <a:spLocks noGrp="1"/>
          </p:cNvSpPr>
          <p:nvPr>
            <p:ph idx="1"/>
          </p:nvPr>
        </p:nvSpPr>
        <p:spPr>
          <a:xfrm>
            <a:off x="447818" y="601199"/>
            <a:ext cx="11292840" cy="4204804"/>
          </a:xfrm>
        </p:spPr>
        <p:txBody>
          <a:bodyPr/>
          <a:lstStyle>
            <a:lvl1pPr>
              <a:spcBef>
                <a:spcPts val="500"/>
              </a:spcBef>
              <a:defRPr sz="2000"/>
            </a:lvl1pPr>
            <a:lvl2pPr>
              <a:defRPr sz="1800"/>
            </a:lvl2pPr>
            <a:lvl3pPr>
              <a:spcBef>
                <a:spcPts val="400"/>
              </a:spcBef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Text Placeholder 3"/>
          <p:cNvSpPr txBox="1">
            <a:spLocks noGrp="1"/>
          </p:cNvSpPr>
          <p:nvPr>
            <p:ph type="body" idx="2"/>
          </p:nvPr>
        </p:nvSpPr>
        <p:spPr>
          <a:xfrm>
            <a:off x="5740822" y="5262298"/>
            <a:ext cx="5869990" cy="689512"/>
          </a:xfrm>
        </p:spPr>
        <p:txBody>
          <a:bodyPr/>
          <a:lstStyle>
            <a:lvl1pPr marL="0" indent="0" algn="r">
              <a:spcBef>
                <a:spcPts val="300"/>
              </a:spcBef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EA469"/>
                </a:solidFill>
              </a:defRPr>
            </a:lvl1pPr>
          </a:lstStyle>
          <a:p>
            <a:pPr lvl="0"/>
            <a:fld id="{64483AA6-20C9-4380-A36A-32A54E47D17D}" type="datetime1">
              <a:rPr lang="tr-TR"/>
              <a:pPr lvl="0"/>
              <a:t>17.09.2018</a:t>
            </a:fld>
            <a:endParaRPr lang="tr-TR"/>
          </a:p>
        </p:txBody>
      </p:sp>
      <p:sp>
        <p:nvSpPr>
          <p:cNvPr id="7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EA469"/>
                </a:solidFill>
              </a:defRPr>
            </a:lvl1pPr>
          </a:lstStyle>
          <a:p>
            <a:pPr lvl="0"/>
            <a:endParaRPr lang="tr-TR"/>
          </a:p>
        </p:txBody>
      </p:sp>
      <p:sp>
        <p:nvSpPr>
          <p:cNvPr id="8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9F296B"/>
                </a:solidFill>
              </a:defRPr>
            </a:lvl1pPr>
          </a:lstStyle>
          <a:p>
            <a:pPr lvl="0"/>
            <a:fld id="{97718EF6-222C-49D4-9475-DD2B91B32046}" type="slidenum">
              <a:rPr/>
              <a:pPr lvl="0"/>
              <a:t>‹#›</a:t>
            </a:fld>
            <a:endParaRPr lang="tr-TR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81192" y="4693386"/>
            <a:ext cx="11029611" cy="566735"/>
          </a:xfrm>
        </p:spPr>
        <p:txBody>
          <a:bodyPr/>
          <a:lstStyle>
            <a:lvl1pPr>
              <a:defRPr sz="2400">
                <a:solidFill>
                  <a:srgbClr val="FE8637"/>
                </a:solidFill>
              </a:defRPr>
            </a:lvl1pPr>
          </a:lstStyle>
          <a:p>
            <a:pPr lvl="0"/>
            <a:r>
              <a:rPr lang="tr-TR"/>
              <a:t>Asıl başlık stili için tıklayın</a:t>
            </a:r>
            <a:endParaRPr lang="en-US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447818" y="599727"/>
            <a:ext cx="11290855" cy="3557253"/>
          </a:xfrm>
        </p:spPr>
        <p:txBody>
          <a:bodyPr anchor="t" anchorCtr="1"/>
          <a:lstStyle>
            <a:lvl1pPr marL="0" indent="0" algn="ctr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tr-TR"/>
              <a:t>Resim eklemek için simgeye tıklayın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581192" y="5260122"/>
            <a:ext cx="11029620" cy="598666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200"/>
            </a:lvl1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2CDF3AE-6D6D-4698-9C09-D5D77A928168}" type="datetime1">
              <a:rPr lang="tr-TR"/>
              <a:pPr lvl="0"/>
              <a:t>17.09.2018</a:t>
            </a:fld>
            <a:endParaRPr lang="tr-TR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tr-TR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9A6DACB-201C-4162-ACD5-B3869F6547D0}" type="slidenum">
              <a:rPr/>
              <a:pPr lvl="0"/>
              <a:t>‹#›</a:t>
            </a:fld>
            <a:endParaRPr lang="tr-TR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581028" y="704846"/>
            <a:ext cx="11029950" cy="11890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lvl="0"/>
            <a:r>
              <a:rPr lang="tr-TR"/>
              <a:t>Asıl başlık stili için tıklayın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581028" y="2335213"/>
            <a:ext cx="11029950" cy="35242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7605714" y="5956301"/>
            <a:ext cx="2844798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tr-TR" sz="900" b="0" i="0" u="none" strike="noStrike" kern="1200" cap="none" spc="0" baseline="0">
                <a:solidFill>
                  <a:srgbClr val="7598D9"/>
                </a:solidFill>
                <a:uFillTx/>
                <a:latin typeface="Gill Sans MT"/>
              </a:defRPr>
            </a:lvl1pPr>
          </a:lstStyle>
          <a:p>
            <a:pPr lvl="0"/>
            <a:fld id="{3CA906C6-213F-4217-888E-4594233094E6}" type="datetime1">
              <a:rPr lang="tr-TR"/>
              <a:pPr lvl="0"/>
              <a:t>17.09.2018</a:t>
            </a:fld>
            <a:endParaRPr lang="tr-TR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581028" y="5951536"/>
            <a:ext cx="6916741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tr-TR" sz="900" b="0" i="0" u="none" strike="noStrike" kern="1200" cap="all" spc="0" baseline="0">
                <a:solidFill>
                  <a:srgbClr val="7598D9"/>
                </a:solidFill>
                <a:uFillTx/>
                <a:latin typeface="Gill Sans MT"/>
              </a:defRPr>
            </a:lvl1pPr>
          </a:lstStyle>
          <a:p>
            <a:pPr lvl="0"/>
            <a:endParaRPr lang="tr-TR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10558467" y="5956301"/>
            <a:ext cx="105251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tr-TR" sz="900" b="0" i="0" u="none" strike="noStrike" kern="1200" cap="none" spc="0" baseline="0">
                <a:solidFill>
                  <a:srgbClr val="7598D9"/>
                </a:solidFill>
                <a:uFillTx/>
                <a:latin typeface="Gill Sans MT" pitchFamily="34"/>
              </a:defRPr>
            </a:lvl1pPr>
          </a:lstStyle>
          <a:p>
            <a:pPr lvl="0"/>
            <a:fld id="{BA35F460-BF94-401D-8177-F4834C5E2B57}" type="slidenum">
              <a:rPr/>
              <a:pPr lvl="0"/>
              <a:t>‹#›</a:t>
            </a:fld>
            <a:endParaRPr lang="tr-TR"/>
          </a:p>
        </p:txBody>
      </p:sp>
      <p:sp>
        <p:nvSpPr>
          <p:cNvPr id="7" name="Rectangle 8"/>
          <p:cNvSpPr/>
          <p:nvPr/>
        </p:nvSpPr>
        <p:spPr>
          <a:xfrm>
            <a:off x="446090" y="457200"/>
            <a:ext cx="3703640" cy="95253"/>
          </a:xfrm>
          <a:prstGeom prst="rect">
            <a:avLst/>
          </a:prstGeom>
          <a:solidFill>
            <a:srgbClr val="FE8637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r-T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Rectangle 9"/>
          <p:cNvSpPr/>
          <p:nvPr/>
        </p:nvSpPr>
        <p:spPr>
          <a:xfrm>
            <a:off x="8042276" y="454027"/>
            <a:ext cx="3703640" cy="98426"/>
          </a:xfrm>
          <a:prstGeom prst="rect">
            <a:avLst/>
          </a:prstGeom>
          <a:solidFill>
            <a:srgbClr val="F5CD2D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r-T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Rectangle 10"/>
          <p:cNvSpPr/>
          <p:nvPr/>
        </p:nvSpPr>
        <p:spPr>
          <a:xfrm>
            <a:off x="4241801" y="457200"/>
            <a:ext cx="3703640" cy="92070"/>
          </a:xfrm>
          <a:prstGeom prst="rect">
            <a:avLst/>
          </a:prstGeom>
          <a:solidFill>
            <a:srgbClr val="7598D9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r-T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marL="0" marR="0" lvl="0" indent="0" algn="l" defTabSz="4572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tr-TR" sz="2800" b="0" i="0" u="none" strike="noStrike" kern="1200" cap="all" spc="0" baseline="0">
          <a:solidFill>
            <a:srgbClr val="FFFFFF"/>
          </a:solidFill>
          <a:uFillTx/>
          <a:latin typeface="Gill Sans MT"/>
        </a:defRPr>
      </a:lvl1pPr>
    </p:titleStyle>
    <p:bodyStyle>
      <a:lvl1pPr marL="304796" marR="0" lvl="0" indent="-304796" algn="l" defTabSz="457200" rtl="0" fontAlgn="auto" hangingPunct="0">
        <a:lnSpc>
          <a:spcPct val="100000"/>
        </a:lnSpc>
        <a:spcBef>
          <a:spcPts val="0"/>
        </a:spcBef>
        <a:spcAft>
          <a:spcPts val="600"/>
        </a:spcAft>
        <a:buClr>
          <a:srgbClr val="7598D9"/>
        </a:buClr>
        <a:buSzPct val="92000"/>
        <a:buFont typeface="Wingdings 2" pitchFamily="18"/>
        <a:buChar char=""/>
        <a:tabLst/>
        <a:defRPr lang="tr-TR" sz="1800" b="0" i="0" u="none" strike="noStrike" kern="1200" cap="none" spc="0" baseline="0">
          <a:solidFill>
            <a:srgbClr val="000000"/>
          </a:solidFill>
          <a:uFillTx/>
          <a:latin typeface="Gill Sans MT"/>
        </a:defRPr>
      </a:lvl1pPr>
      <a:lvl2pPr marL="628650" marR="0" lvl="1" indent="-304796" algn="l" defTabSz="457200" rtl="0" fontAlgn="auto" hangingPunct="0">
        <a:lnSpc>
          <a:spcPct val="100000"/>
        </a:lnSpc>
        <a:spcBef>
          <a:spcPts val="400"/>
        </a:spcBef>
        <a:spcAft>
          <a:spcPts val="600"/>
        </a:spcAft>
        <a:buClr>
          <a:srgbClr val="7598D9"/>
        </a:buClr>
        <a:buSzPct val="92000"/>
        <a:buFont typeface="Wingdings 2" pitchFamily="18"/>
        <a:buChar char=""/>
        <a:tabLst/>
        <a:defRPr lang="tr-TR" sz="1600" b="0" i="0" u="none" strike="noStrike" kern="1200" cap="none" spc="0" baseline="0">
          <a:solidFill>
            <a:srgbClr val="000000"/>
          </a:solidFill>
          <a:uFillTx/>
          <a:latin typeface="Gill Sans MT"/>
        </a:defRPr>
      </a:lvl2pPr>
      <a:lvl3pPr marL="898526" marR="0" lvl="2" indent="-269876" algn="l" defTabSz="457200" rtl="0" fontAlgn="auto" hangingPunct="0">
        <a:lnSpc>
          <a:spcPct val="100000"/>
        </a:lnSpc>
        <a:spcBef>
          <a:spcPts val="300"/>
        </a:spcBef>
        <a:spcAft>
          <a:spcPts val="600"/>
        </a:spcAft>
        <a:buClr>
          <a:srgbClr val="7598D9"/>
        </a:buClr>
        <a:buSzPct val="92000"/>
        <a:buFont typeface="Wingdings 2" pitchFamily="18"/>
        <a:buChar char=""/>
        <a:tabLst/>
        <a:defRPr lang="tr-TR" sz="1400" b="0" i="0" u="none" strike="noStrike" kern="1200" cap="none" spc="0" baseline="0">
          <a:solidFill>
            <a:srgbClr val="000000"/>
          </a:solidFill>
          <a:uFillTx/>
          <a:latin typeface="Gill Sans MT"/>
        </a:defRPr>
      </a:lvl3pPr>
      <a:lvl4pPr marL="1241426" marR="0" lvl="3" indent="-233364" algn="l" defTabSz="457200" rtl="0" fontAlgn="auto" hangingPunct="0">
        <a:lnSpc>
          <a:spcPct val="100000"/>
        </a:lnSpc>
        <a:spcBef>
          <a:spcPts val="300"/>
        </a:spcBef>
        <a:spcAft>
          <a:spcPts val="600"/>
        </a:spcAft>
        <a:buClr>
          <a:srgbClr val="7598D9"/>
        </a:buClr>
        <a:buSzPct val="92000"/>
        <a:buFont typeface="Wingdings 2" pitchFamily="18"/>
        <a:buChar char=""/>
        <a:tabLst/>
        <a:defRPr lang="tr-TR" sz="1200" b="0" i="0" u="none" strike="noStrike" kern="1200" cap="none" spc="0" baseline="0">
          <a:solidFill>
            <a:srgbClr val="000000"/>
          </a:solidFill>
          <a:uFillTx/>
          <a:latin typeface="Gill Sans MT"/>
        </a:defRPr>
      </a:lvl4pPr>
      <a:lvl5pPr marL="1601791" marR="0" lvl="4" indent="-233364" algn="l" defTabSz="457200" rtl="0" fontAlgn="auto" hangingPunct="0">
        <a:lnSpc>
          <a:spcPct val="100000"/>
        </a:lnSpc>
        <a:spcBef>
          <a:spcPts val="300"/>
        </a:spcBef>
        <a:spcAft>
          <a:spcPts val="600"/>
        </a:spcAft>
        <a:buClr>
          <a:srgbClr val="7598D9"/>
        </a:buClr>
        <a:buSzPct val="92000"/>
        <a:buFont typeface="Wingdings 2" pitchFamily="18"/>
        <a:buChar char=""/>
        <a:tabLst/>
        <a:defRPr lang="tr-TR" sz="1200" b="0" i="0" u="none" strike="noStrike" kern="1200" cap="none" spc="0" baseline="0">
          <a:solidFill>
            <a:srgbClr val="000000"/>
          </a:solidFill>
          <a:uFillTx/>
          <a:latin typeface="Gill Sans MT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F:\TANITIM\Hareketli%20Harika%20Bir%20Enstr&#252;mantal%20Fon%20M&#252;zi&#287;i%202016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media/image61.png" TargetMode="External"/><Relationship Id="rId7" Type="http://schemas.openxmlformats.org/officeDocument/2006/relationships/image" Target="media/image58.pn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media/image57.png" TargetMode="External"/><Relationship Id="rId5" Type="http://schemas.openxmlformats.org/officeDocument/2006/relationships/image" Target="media/image60.png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media/image59.pn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 txBox="1">
            <a:spLocks noGrp="1"/>
          </p:cNvSpPr>
          <p:nvPr>
            <p:ph type="ctrTitle"/>
          </p:nvPr>
        </p:nvSpPr>
        <p:spPr>
          <a:xfrm>
            <a:off x="619121" y="571500"/>
            <a:ext cx="10972800" cy="2071692"/>
          </a:xfrm>
        </p:spPr>
        <p:txBody>
          <a:bodyPr anchorCtr="1"/>
          <a:lstStyle/>
          <a:p>
            <a:pPr lvl="0" algn="ctr"/>
            <a:r>
              <a:rPr lang="tr-TR" sz="1400">
                <a:solidFill>
                  <a:srgbClr val="FFFF00"/>
                </a:solidFill>
                <a:latin typeface="Times New Roman" pitchFamily="18"/>
                <a:cs typeface="Times New Roman" pitchFamily="18"/>
              </a:rPr>
              <a:t/>
            </a:r>
            <a:br>
              <a:rPr lang="tr-TR" sz="1400">
                <a:solidFill>
                  <a:srgbClr val="FFFF00"/>
                </a:solidFill>
                <a:latin typeface="Times New Roman" pitchFamily="18"/>
                <a:cs typeface="Times New Roman" pitchFamily="18"/>
              </a:rPr>
            </a:br>
            <a:r>
              <a:rPr lang="tr-TR" sz="1400">
                <a:solidFill>
                  <a:srgbClr val="FFFF00"/>
                </a:solidFill>
                <a:latin typeface="Times New Roman" pitchFamily="18"/>
                <a:cs typeface="Times New Roman" pitchFamily="18"/>
              </a:rPr>
              <a:t/>
            </a:r>
            <a:br>
              <a:rPr lang="tr-TR" sz="1400">
                <a:solidFill>
                  <a:srgbClr val="FFFF00"/>
                </a:solidFill>
                <a:latin typeface="Times New Roman" pitchFamily="18"/>
                <a:cs typeface="Times New Roman" pitchFamily="18"/>
              </a:rPr>
            </a:br>
            <a:r>
              <a:rPr lang="tr-TR" sz="1400">
                <a:solidFill>
                  <a:srgbClr val="FFFF00"/>
                </a:solidFill>
                <a:latin typeface="Times New Roman" pitchFamily="18"/>
                <a:cs typeface="Times New Roman" pitchFamily="18"/>
              </a:rPr>
              <a:t/>
            </a:r>
            <a:br>
              <a:rPr lang="tr-TR" sz="1400">
                <a:solidFill>
                  <a:srgbClr val="FFFF00"/>
                </a:solidFill>
                <a:latin typeface="Times New Roman" pitchFamily="18"/>
                <a:cs typeface="Times New Roman" pitchFamily="18"/>
              </a:rPr>
            </a:br>
            <a:r>
              <a:rPr lang="tr-TR" sz="1400">
                <a:solidFill>
                  <a:srgbClr val="FFFF00"/>
                </a:solidFill>
                <a:latin typeface="Times New Roman" pitchFamily="18"/>
                <a:cs typeface="Times New Roman" pitchFamily="18"/>
              </a:rPr>
              <a:t/>
            </a:r>
            <a:br>
              <a:rPr lang="tr-TR" sz="1400">
                <a:solidFill>
                  <a:srgbClr val="FFFF00"/>
                </a:solidFill>
                <a:latin typeface="Times New Roman" pitchFamily="18"/>
                <a:cs typeface="Times New Roman" pitchFamily="18"/>
              </a:rPr>
            </a:br>
            <a:r>
              <a:rPr lang="tr-TR" sz="1400">
                <a:solidFill>
                  <a:srgbClr val="FFFF00"/>
                </a:solidFill>
                <a:latin typeface="Times New Roman" pitchFamily="18"/>
                <a:cs typeface="Times New Roman" pitchFamily="18"/>
              </a:rPr>
              <a:t/>
            </a:r>
            <a:br>
              <a:rPr lang="tr-TR" sz="1400">
                <a:solidFill>
                  <a:srgbClr val="FFFF00"/>
                </a:solidFill>
                <a:latin typeface="Times New Roman" pitchFamily="18"/>
                <a:cs typeface="Times New Roman" pitchFamily="18"/>
              </a:rPr>
            </a:br>
            <a:r>
              <a:rPr lang="tr-TR" sz="1400">
                <a:solidFill>
                  <a:srgbClr val="FFFF00"/>
                </a:solidFill>
                <a:latin typeface="Times New Roman" pitchFamily="18"/>
                <a:cs typeface="Times New Roman" pitchFamily="18"/>
              </a:rPr>
              <a:t/>
            </a:r>
            <a:br>
              <a:rPr lang="tr-TR" sz="1400">
                <a:solidFill>
                  <a:srgbClr val="FFFF00"/>
                </a:solidFill>
                <a:latin typeface="Times New Roman" pitchFamily="18"/>
                <a:cs typeface="Times New Roman" pitchFamily="18"/>
              </a:rPr>
            </a:br>
            <a:r>
              <a:rPr lang="tr-TR" sz="1400">
                <a:solidFill>
                  <a:srgbClr val="FFFF00"/>
                </a:solidFill>
                <a:latin typeface="Times New Roman" pitchFamily="18"/>
                <a:cs typeface="Times New Roman" pitchFamily="18"/>
              </a:rPr>
              <a:t/>
            </a:r>
            <a:br>
              <a:rPr lang="tr-TR" sz="1400">
                <a:solidFill>
                  <a:srgbClr val="FFFF00"/>
                </a:solidFill>
                <a:latin typeface="Times New Roman" pitchFamily="18"/>
                <a:cs typeface="Times New Roman" pitchFamily="18"/>
              </a:rPr>
            </a:br>
            <a:r>
              <a:rPr lang="tr-TR" sz="4000" b="1" i="1">
                <a:solidFill>
                  <a:srgbClr val="FFFF00"/>
                </a:solidFill>
                <a:latin typeface="Times New Roman" pitchFamily="18"/>
                <a:cs typeface="Times New Roman" pitchFamily="18"/>
              </a:rPr>
              <a:t/>
            </a:r>
            <a:br>
              <a:rPr lang="tr-TR" sz="4000" b="1" i="1">
                <a:solidFill>
                  <a:srgbClr val="FFFF00"/>
                </a:solidFill>
                <a:latin typeface="Times New Roman" pitchFamily="18"/>
                <a:cs typeface="Times New Roman" pitchFamily="18"/>
              </a:rPr>
            </a:br>
            <a:endParaRPr lang="tr-TR" sz="4000" b="1" i="1"/>
          </a:p>
        </p:txBody>
      </p:sp>
      <p:sp>
        <p:nvSpPr>
          <p:cNvPr id="3" name="2 Alt Başlık"/>
          <p:cNvSpPr txBox="1">
            <a:spLocks noGrp="1"/>
          </p:cNvSpPr>
          <p:nvPr>
            <p:ph type="subTitle" idx="1"/>
          </p:nvPr>
        </p:nvSpPr>
        <p:spPr>
          <a:xfrm>
            <a:off x="190496" y="2819396"/>
            <a:ext cx="11811003" cy="3895728"/>
          </a:xfrm>
        </p:spPr>
        <p:txBody>
          <a:bodyPr anchorCtr="1"/>
          <a:lstStyle/>
          <a:p>
            <a:pPr lvl="0" algn="ctr">
              <a:spcBef>
                <a:spcPts val="1300"/>
              </a:spcBef>
            </a:pPr>
            <a:r>
              <a:rPr lang="tr-TR" sz="5400">
                <a:latin typeface="Times New Roman" pitchFamily="18"/>
                <a:cs typeface="Times New Roman" pitchFamily="18"/>
              </a:rPr>
              <a:t>                          </a:t>
            </a:r>
            <a:endParaRPr lang="tr-TR" sz="5400">
              <a:solidFill>
                <a:srgbClr val="FFFF00"/>
              </a:solidFill>
              <a:latin typeface="Times New Roman" pitchFamily="18"/>
              <a:cs typeface="Times New Roman" pitchFamily="18"/>
            </a:endParaRPr>
          </a:p>
        </p:txBody>
      </p:sp>
      <p:sp>
        <p:nvSpPr>
          <p:cNvPr id="4" name="4 Dikdörtgen"/>
          <p:cNvSpPr/>
          <p:nvPr/>
        </p:nvSpPr>
        <p:spPr>
          <a:xfrm>
            <a:off x="571500" y="4652960"/>
            <a:ext cx="11334746" cy="15700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b="1" i="0" u="none" strike="noStrike" kern="1200" cap="none" spc="0" baseline="0">
                <a:solidFill>
                  <a:srgbClr val="FFFFFF"/>
                </a:solidFill>
                <a:uFillTx/>
                <a:latin typeface="Times New Roman" pitchFamily="18"/>
                <a:cs typeface="Times New Roman" pitchFamily="18"/>
              </a:rPr>
              <a:t>ERUH MESLEK YÜKSEKOKULU</a:t>
            </a:r>
            <a:r>
              <a:rPr lang="tr-TR" sz="4800" b="1" i="0" u="none" strike="noStrike" kern="1200" cap="none" spc="0" baseline="0">
                <a:solidFill>
                  <a:srgbClr val="FFFFFF"/>
                </a:solidFill>
                <a:uFillTx/>
                <a:latin typeface="Times New Roman" pitchFamily="18"/>
                <a:cs typeface="Times New Roman" pitchFamily="18"/>
              </a:rPr>
              <a:t/>
            </a:r>
            <a:br>
              <a:rPr lang="tr-TR" sz="4800" b="1" i="0" u="none" strike="noStrike" kern="1200" cap="none" spc="0" baseline="0">
                <a:solidFill>
                  <a:srgbClr val="FFFFFF"/>
                </a:solidFill>
                <a:uFillTx/>
                <a:latin typeface="Times New Roman" pitchFamily="18"/>
                <a:cs typeface="Times New Roman" pitchFamily="18"/>
              </a:rPr>
            </a:br>
            <a:r>
              <a:rPr lang="tr-TR" sz="4800" b="1" i="0" u="none" strike="noStrike" kern="1200" cap="none" spc="0" baseline="0">
                <a:solidFill>
                  <a:srgbClr val="FFFFFF"/>
                </a:solidFill>
                <a:uFillTx/>
                <a:latin typeface="Times New Roman" pitchFamily="18"/>
                <a:cs typeface="Times New Roman" pitchFamily="18"/>
              </a:rPr>
              <a:t>SİİRT -2018</a:t>
            </a:r>
            <a:endParaRPr lang="tr-TR" sz="4800" b="0" i="0" u="none" strike="noStrike" kern="1200" cap="none" spc="0" baseline="0">
              <a:solidFill>
                <a:srgbClr val="FFFFFF"/>
              </a:solidFill>
              <a:uFillTx/>
              <a:latin typeface="Gill Sans MT" pitchFamily="34"/>
              <a:cs typeface="Arial"/>
            </a:endParaRPr>
          </a:p>
        </p:txBody>
      </p:sp>
      <p:pic>
        <p:nvPicPr>
          <p:cNvPr id="5" name="Picture 2" descr="C:\Users\bedrettin\Desktop\IMG-20161101-WA000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12191996" cy="4752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Hareketli Harika Bir Enstrümantal Fon Müziği 2016.mp3"/>
          <p:cNvPicPr>
            <a:picLocks noChangeAspect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892795" y="3276596"/>
            <a:ext cx="406395" cy="3047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2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tr-TR" b="1"/>
              <a:t>UYGULAMA ALANLARIMIZ</a:t>
            </a:r>
          </a:p>
        </p:txBody>
      </p:sp>
      <p:grpSp>
        <p:nvGrpSpPr>
          <p:cNvPr id="3" name="İçerik Yer Tutucusu 2"/>
          <p:cNvGrpSpPr/>
          <p:nvPr/>
        </p:nvGrpSpPr>
        <p:grpSpPr>
          <a:xfrm>
            <a:off x="512374" y="1916829"/>
            <a:ext cx="10702567" cy="4657368"/>
            <a:chOff x="512374" y="1916829"/>
            <a:chExt cx="10702567" cy="4657368"/>
          </a:xfrm>
        </p:grpSpPr>
        <p:sp>
          <p:nvSpPr>
            <p:cNvPr id="4" name="4 Serbest Form"/>
            <p:cNvSpPr/>
            <p:nvPr/>
          </p:nvSpPr>
          <p:spPr>
            <a:xfrm>
              <a:off x="512374" y="4105491"/>
              <a:ext cx="3198790" cy="246870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198790"/>
                <a:gd name="f7" fmla="val 3041854"/>
                <a:gd name="f8" fmla="+- 0 0 -90"/>
                <a:gd name="f9" fmla="*/ f3 1 3198790"/>
                <a:gd name="f10" fmla="*/ f4 1 3041854"/>
                <a:gd name="f11" fmla="+- f7 0 f5"/>
                <a:gd name="f12" fmla="+- f6 0 f5"/>
                <a:gd name="f13" fmla="*/ f8 f0 1"/>
                <a:gd name="f14" fmla="*/ f12 1 3198790"/>
                <a:gd name="f15" fmla="*/ f11 1 3041854"/>
                <a:gd name="f16" fmla="*/ 0 f12 1"/>
                <a:gd name="f17" fmla="*/ 0 f11 1"/>
                <a:gd name="f18" fmla="*/ 3198790 f12 1"/>
                <a:gd name="f19" fmla="*/ 3041854 f11 1"/>
                <a:gd name="f20" fmla="*/ f13 1 f2"/>
                <a:gd name="f21" fmla="*/ f16 1 3198790"/>
                <a:gd name="f22" fmla="*/ f17 1 3041854"/>
                <a:gd name="f23" fmla="*/ f18 1 3198790"/>
                <a:gd name="f24" fmla="*/ f19 1 3041854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3198790" h="3041854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B32C16"/>
            </a:solidFill>
            <a:ln w="22229">
              <a:solidFill>
                <a:srgbClr val="FFFFFF"/>
              </a:solidFill>
              <a:prstDash val="solid"/>
            </a:ln>
          </p:spPr>
          <p:txBody>
            <a:bodyPr vert="horz" wrap="square" lIns="83823" tIns="83823" rIns="83823" bIns="83823" anchor="ctr" anchorCtr="1" compatLnSpc="1"/>
            <a:lstStyle/>
            <a:p>
              <a:pPr marL="0" marR="0" lvl="0" indent="0" algn="ctr" defTabSz="977895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9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200" b="0" i="0" u="none" strike="noStrike" kern="1200" cap="none" spc="0" baseline="0">
                  <a:solidFill>
                    <a:srgbClr val="FFFFFF"/>
                  </a:solidFill>
                  <a:uFillTx/>
                  <a:latin typeface="Gill Sans MT"/>
                </a:rPr>
                <a:t>2 DÖNÜM  KARIŞIK MEYVE</a:t>
              </a:r>
            </a:p>
            <a:p>
              <a:pPr marL="0" marR="0" lvl="0" indent="0" algn="ctr" defTabSz="977895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9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200" b="0" i="0" u="none" strike="noStrike" kern="0" cap="none" spc="0" baseline="0">
                  <a:solidFill>
                    <a:srgbClr val="FFFFFF"/>
                  </a:solidFill>
                  <a:uFillTx/>
                  <a:latin typeface="Gill Sans MT"/>
                </a:rPr>
                <a:t>36 ADET ELMA AĞACI VE</a:t>
              </a:r>
            </a:p>
            <a:p>
              <a:pPr marL="0" marR="0" lvl="0" indent="0" algn="ctr" defTabSz="977895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9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200" b="0" i="0" u="none" strike="noStrike" kern="0" cap="none" spc="0" baseline="0">
                  <a:solidFill>
                    <a:srgbClr val="FFFFFF"/>
                  </a:solidFill>
                  <a:uFillTx/>
                  <a:latin typeface="Gill Sans MT"/>
                </a:rPr>
                <a:t>20 ADET  CEVİZ AĞACI+ÜZÜM ASMASI</a:t>
              </a:r>
              <a:endParaRPr lang="tr-TR" sz="2200" b="0" i="0" u="none" strike="noStrike" kern="1200" cap="none" spc="0" baseline="0">
                <a:solidFill>
                  <a:srgbClr val="FFFFFF"/>
                </a:solidFill>
                <a:uFillTx/>
                <a:latin typeface="Gill Sans MT"/>
              </a:endParaRPr>
            </a:p>
          </p:txBody>
        </p:sp>
        <p:sp>
          <p:nvSpPr>
            <p:cNvPr id="5" name="5 Serbest Form"/>
            <p:cNvSpPr/>
            <p:nvPr/>
          </p:nvSpPr>
          <p:spPr>
            <a:xfrm>
              <a:off x="4204456" y="1916829"/>
              <a:ext cx="3017922" cy="234733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017918"/>
                <a:gd name="f7" fmla="val 2892313"/>
                <a:gd name="f8" fmla="+- 0 0 -90"/>
                <a:gd name="f9" fmla="*/ f3 1 3017918"/>
                <a:gd name="f10" fmla="*/ f4 1 2892313"/>
                <a:gd name="f11" fmla="+- f7 0 f5"/>
                <a:gd name="f12" fmla="+- f6 0 f5"/>
                <a:gd name="f13" fmla="*/ f8 f0 1"/>
                <a:gd name="f14" fmla="*/ f12 1 3017918"/>
                <a:gd name="f15" fmla="*/ f11 1 2892313"/>
                <a:gd name="f16" fmla="*/ 0 f12 1"/>
                <a:gd name="f17" fmla="*/ 0 f11 1"/>
                <a:gd name="f18" fmla="*/ 3017918 f12 1"/>
                <a:gd name="f19" fmla="*/ 2892313 f11 1"/>
                <a:gd name="f20" fmla="*/ f13 1 f2"/>
                <a:gd name="f21" fmla="*/ f16 1 3017918"/>
                <a:gd name="f22" fmla="*/ f17 1 2892313"/>
                <a:gd name="f23" fmla="*/ f18 1 3017918"/>
                <a:gd name="f24" fmla="*/ f19 1 2892313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3017918" h="2892313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E27513"/>
            </a:solidFill>
            <a:ln w="22229">
              <a:solidFill>
                <a:srgbClr val="FFFFFF"/>
              </a:solidFill>
              <a:prstDash val="solid"/>
            </a:ln>
          </p:spPr>
          <p:txBody>
            <a:bodyPr vert="horz" wrap="square" lIns="83823" tIns="83823" rIns="83823" bIns="83823" anchor="ctr" anchorCtr="1" compatLnSpc="1"/>
            <a:lstStyle/>
            <a:p>
              <a:pPr marL="0" marR="0" lvl="0" indent="0" algn="ctr" defTabSz="977895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9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200" b="0" i="0" u="none" strike="noStrike" kern="1200" cap="none" spc="0" baseline="0">
                  <a:solidFill>
                    <a:srgbClr val="FFFFFF"/>
                  </a:solidFill>
                  <a:uFillTx/>
                  <a:latin typeface="Gill Sans MT"/>
                </a:rPr>
                <a:t>10 DÖNÜM FISTIK BAHÇESİ</a:t>
              </a:r>
            </a:p>
            <a:p>
              <a:pPr marL="0" marR="0" lvl="0" indent="0" algn="ctr" defTabSz="977895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9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200" b="0" i="0" u="none" strike="noStrike" kern="0" cap="none" spc="0" baseline="0">
                  <a:solidFill>
                    <a:srgbClr val="FFFFFF"/>
                  </a:solidFill>
                  <a:uFillTx/>
                  <a:latin typeface="Gill Sans MT"/>
                </a:rPr>
                <a:t>170 ADET FISTIK AĞACI </a:t>
              </a:r>
              <a:endParaRPr lang="tr-TR" sz="2200" b="0" i="0" u="none" strike="noStrike" kern="1200" cap="none" spc="0" baseline="0">
                <a:solidFill>
                  <a:srgbClr val="FFFFFF"/>
                </a:solidFill>
                <a:uFillTx/>
                <a:latin typeface="Gill Sans MT"/>
              </a:endParaRPr>
            </a:p>
          </p:txBody>
        </p:sp>
        <p:sp>
          <p:nvSpPr>
            <p:cNvPr id="6" name="6 Serbest Form"/>
            <p:cNvSpPr/>
            <p:nvPr/>
          </p:nvSpPr>
          <p:spPr>
            <a:xfrm>
              <a:off x="7675391" y="4146959"/>
              <a:ext cx="3539550" cy="238935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539554"/>
                <a:gd name="f7" fmla="val 2944083"/>
                <a:gd name="f8" fmla="+- 0 0 -90"/>
                <a:gd name="f9" fmla="*/ f3 1 3539554"/>
                <a:gd name="f10" fmla="*/ f4 1 2944083"/>
                <a:gd name="f11" fmla="+- f7 0 f5"/>
                <a:gd name="f12" fmla="+- f6 0 f5"/>
                <a:gd name="f13" fmla="*/ f8 f0 1"/>
                <a:gd name="f14" fmla="*/ f12 1 3539554"/>
                <a:gd name="f15" fmla="*/ f11 1 2944083"/>
                <a:gd name="f16" fmla="*/ 0 f12 1"/>
                <a:gd name="f17" fmla="*/ 0 f11 1"/>
                <a:gd name="f18" fmla="*/ 3539554 f12 1"/>
                <a:gd name="f19" fmla="*/ 2944083 f11 1"/>
                <a:gd name="f20" fmla="*/ f13 1 f2"/>
                <a:gd name="f21" fmla="*/ f16 1 3539554"/>
                <a:gd name="f22" fmla="*/ f17 1 2944083"/>
                <a:gd name="f23" fmla="*/ f18 1 3539554"/>
                <a:gd name="f24" fmla="*/ f19 1 2944083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3539554" h="2944083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F5CD2D"/>
            </a:solidFill>
            <a:ln w="22229">
              <a:solidFill>
                <a:srgbClr val="FFFFFF"/>
              </a:solidFill>
              <a:prstDash val="solid"/>
            </a:ln>
          </p:spPr>
          <p:txBody>
            <a:bodyPr vert="horz" wrap="square" lIns="83823" tIns="83823" rIns="83823" bIns="83823" anchor="ctr" anchorCtr="1" compatLnSpc="1"/>
            <a:lstStyle/>
            <a:p>
              <a:pPr marL="0" marR="0" lvl="0" indent="0" algn="ctr" defTabSz="977895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9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200" b="0" i="0" u="none" strike="noStrike" kern="0" cap="none" spc="0" baseline="0">
                  <a:solidFill>
                    <a:srgbClr val="FFFFFF"/>
                  </a:solidFill>
                  <a:uFillTx/>
                  <a:latin typeface="Gill Sans MT"/>
                </a:rPr>
                <a:t>15 DÖNÜM KARŞIK MEYVE BAHÇESİ</a:t>
              </a:r>
            </a:p>
            <a:p>
              <a:pPr marL="0" marR="0" lvl="0" indent="0" algn="ctr" defTabSz="977895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9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200" b="0" i="0" u="none" strike="noStrike" kern="1200" cap="none" spc="0" baseline="0">
                  <a:solidFill>
                    <a:srgbClr val="FFFFFF"/>
                  </a:solidFill>
                  <a:uFillTx/>
                  <a:latin typeface="Gill Sans MT"/>
                </a:rPr>
                <a:t>(300 ADET ELMA+VİŞNE+ŞEFTALİ+ KAYISI+KİRAZ</a:t>
              </a:r>
              <a:r>
                <a:rPr lang="tr-TR" sz="2200" b="0" i="0" u="none" strike="noStrike" kern="0" cap="none" spc="0" baseline="0">
                  <a:solidFill>
                    <a:srgbClr val="FFFFFF"/>
                  </a:solidFill>
                  <a:uFillTx/>
                  <a:latin typeface="Gill Sans MT"/>
                </a:rPr>
                <a:t>+NAR)</a:t>
              </a:r>
              <a:endParaRPr lang="tr-TR" sz="2200" b="0" i="0" u="none" strike="noStrike" kern="1200" cap="none" spc="0" baseline="0">
                <a:solidFill>
                  <a:srgbClr val="FFFFFF"/>
                </a:solidFill>
                <a:uFillTx/>
                <a:latin typeface="Gill Sans MT"/>
              </a:endParaRPr>
            </a:p>
          </p:txBody>
        </p:sp>
      </p:grpSp>
      <p:pic>
        <p:nvPicPr>
          <p:cNvPr id="1026" name="Picture 2" descr="C:\Users\betül.DESKTOP-7DC1VF6\Desktop\100SIPAN\_DSC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792" y="4293096"/>
            <a:ext cx="3024336" cy="2439296"/>
          </a:xfrm>
          <a:prstGeom prst="rect">
            <a:avLst/>
          </a:prstGeom>
          <a:noFill/>
        </p:spPr>
      </p:pic>
      <p:pic>
        <p:nvPicPr>
          <p:cNvPr id="1027" name="Picture 3" descr="C:\Users\betül.DESKTOP-7DC1VF6\Desktop\100SIPAN\_DSC0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384" y="2023177"/>
            <a:ext cx="3168352" cy="2098519"/>
          </a:xfrm>
          <a:prstGeom prst="rect">
            <a:avLst/>
          </a:prstGeom>
          <a:noFill/>
        </p:spPr>
      </p:pic>
      <p:pic>
        <p:nvPicPr>
          <p:cNvPr id="1028" name="Picture 4" descr="C:\Users\betül.DESKTOP-7DC1VF6\Desktop\100SIPAN\_DSC00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80176" y="1856717"/>
            <a:ext cx="3528392" cy="233698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İçerik Yer Tutucusu 3"/>
          <p:cNvGrpSpPr/>
          <p:nvPr/>
        </p:nvGrpSpPr>
        <p:grpSpPr>
          <a:xfrm>
            <a:off x="247336" y="2065282"/>
            <a:ext cx="11865235" cy="2371824"/>
            <a:chOff x="247336" y="2065282"/>
            <a:chExt cx="11865235" cy="2371824"/>
          </a:xfrm>
        </p:grpSpPr>
        <p:sp>
          <p:nvSpPr>
            <p:cNvPr id="3" name="2 Serbest Form"/>
            <p:cNvSpPr/>
            <p:nvPr/>
          </p:nvSpPr>
          <p:spPr>
            <a:xfrm>
              <a:off x="298460" y="2423800"/>
              <a:ext cx="3146724" cy="14539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146723"/>
                <a:gd name="f7" fmla="val 2746298"/>
                <a:gd name="f8" fmla="+- 0 0 -90"/>
                <a:gd name="f9" fmla="*/ f3 1 3146723"/>
                <a:gd name="f10" fmla="*/ f4 1 2746298"/>
                <a:gd name="f11" fmla="+- f7 0 f5"/>
                <a:gd name="f12" fmla="+- f6 0 f5"/>
                <a:gd name="f13" fmla="*/ f8 f0 1"/>
                <a:gd name="f14" fmla="*/ f12 1 3146723"/>
                <a:gd name="f15" fmla="*/ f11 1 2746298"/>
                <a:gd name="f16" fmla="*/ 0 f12 1"/>
                <a:gd name="f17" fmla="*/ 0 f11 1"/>
                <a:gd name="f18" fmla="*/ 3146723 f12 1"/>
                <a:gd name="f19" fmla="*/ 2746298 f11 1"/>
                <a:gd name="f20" fmla="*/ f13 1 f2"/>
                <a:gd name="f21" fmla="*/ f16 1 3146723"/>
                <a:gd name="f22" fmla="*/ f17 1 2746298"/>
                <a:gd name="f23" fmla="*/ f18 1 3146723"/>
                <a:gd name="f24" fmla="*/ f19 1 2746298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3146723" h="2746298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30476" tIns="30476" rIns="30476" bIns="30476" anchor="ctr" anchorCtr="1" compatLnSpc="1"/>
            <a:lstStyle/>
            <a:p>
              <a:pPr marL="0" marR="0" lvl="0" indent="0" algn="ctr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400" b="0" i="0" u="none" strike="noStrike" kern="1200" cap="none" spc="0" baseline="0">
                  <a:solidFill>
                    <a:srgbClr val="000000"/>
                  </a:solidFill>
                  <a:uFillTx/>
                  <a:latin typeface="Gill Sans MT"/>
                </a:rPr>
                <a:t>ÇOK AMAÇLIK KAPALI SPOR SALONU</a:t>
              </a:r>
            </a:p>
          </p:txBody>
        </p:sp>
        <p:sp>
          <p:nvSpPr>
            <p:cNvPr id="4" name="3 Serbest Form"/>
            <p:cNvSpPr/>
            <p:nvPr/>
          </p:nvSpPr>
          <p:spPr>
            <a:xfrm>
              <a:off x="349063" y="2182224"/>
              <a:ext cx="250307" cy="132514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1 0"/>
                <a:gd name="f15" fmla="*/ f9 f0 1"/>
                <a:gd name="f16" fmla="*/ f10 f0 1"/>
                <a:gd name="f17" fmla="?: f11 f4 1"/>
                <a:gd name="f18" fmla="?: f12 f5 1"/>
                <a:gd name="f19" fmla="?: f13 f6 1"/>
                <a:gd name="f20" fmla="+- f14 0 f1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1 0"/>
                <a:gd name="f28" fmla="+- f21 0 f1"/>
                <a:gd name="f29" fmla="+- f22 0 f1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0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0 1"/>
                <a:gd name="f47" fmla="*/ f42 f30 1"/>
                <a:gd name="f48" fmla="*/ f41 f30 1"/>
                <a:gd name="f49" fmla="*/ f46 1 f8"/>
                <a:gd name="f50" fmla="*/ f44 f30 1"/>
                <a:gd name="f51" fmla="+- f49 0 f1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0" swAng="f1"/>
                  <a:arcTo wR="f47" hR="f48" stAng="f2" swAng="f1"/>
                  <a:arcTo wR="f47" hR="f48" stAng="f7" swAng="f1"/>
                  <a:arcTo wR="f47" hR="f48" stAng="f1" swAng="f1"/>
                  <a:close/>
                </a:path>
              </a:pathLst>
            </a:custGeom>
            <a:solidFill>
              <a:srgbClr val="B32C16"/>
            </a:solidFill>
            <a:ln w="22229">
              <a:solidFill>
                <a:srgbClr val="FFFFFF"/>
              </a:solidFill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" name="4 Serbest Form"/>
            <p:cNvSpPr/>
            <p:nvPr/>
          </p:nvSpPr>
          <p:spPr>
            <a:xfrm>
              <a:off x="349063" y="2418661"/>
              <a:ext cx="250307" cy="132514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1 0"/>
                <a:gd name="f15" fmla="*/ f9 f0 1"/>
                <a:gd name="f16" fmla="*/ f10 f0 1"/>
                <a:gd name="f17" fmla="?: f11 f4 1"/>
                <a:gd name="f18" fmla="?: f12 f5 1"/>
                <a:gd name="f19" fmla="?: f13 f6 1"/>
                <a:gd name="f20" fmla="+- f14 0 f1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1 0"/>
                <a:gd name="f28" fmla="+- f21 0 f1"/>
                <a:gd name="f29" fmla="+- f22 0 f1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0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0 1"/>
                <a:gd name="f47" fmla="*/ f42 f30 1"/>
                <a:gd name="f48" fmla="*/ f41 f30 1"/>
                <a:gd name="f49" fmla="*/ f46 1 f8"/>
                <a:gd name="f50" fmla="*/ f44 f30 1"/>
                <a:gd name="f51" fmla="+- f49 0 f1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0" swAng="f1"/>
                  <a:arcTo wR="f47" hR="f48" stAng="f2" swAng="f1"/>
                  <a:arcTo wR="f47" hR="f48" stAng="f7" swAng="f1"/>
                  <a:arcTo wR="f47" hR="f48" stAng="f1" swAng="f1"/>
                  <a:close/>
                </a:path>
              </a:pathLst>
            </a:custGeom>
            <a:solidFill>
              <a:srgbClr val="B83316"/>
            </a:solidFill>
            <a:ln w="22229">
              <a:solidFill>
                <a:srgbClr val="FFFFFF"/>
              </a:solidFill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" name="5 Serbest Form"/>
            <p:cNvSpPr/>
            <p:nvPr/>
          </p:nvSpPr>
          <p:spPr>
            <a:xfrm>
              <a:off x="710241" y="2098703"/>
              <a:ext cx="393338" cy="208245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1 0"/>
                <a:gd name="f15" fmla="*/ f9 f0 1"/>
                <a:gd name="f16" fmla="*/ f10 f0 1"/>
                <a:gd name="f17" fmla="?: f11 f4 1"/>
                <a:gd name="f18" fmla="?: f12 f5 1"/>
                <a:gd name="f19" fmla="?: f13 f6 1"/>
                <a:gd name="f20" fmla="+- f14 0 f1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1 0"/>
                <a:gd name="f28" fmla="+- f21 0 f1"/>
                <a:gd name="f29" fmla="+- f22 0 f1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0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0 1"/>
                <a:gd name="f47" fmla="*/ f42 f30 1"/>
                <a:gd name="f48" fmla="*/ f41 f30 1"/>
                <a:gd name="f49" fmla="*/ f46 1 f8"/>
                <a:gd name="f50" fmla="*/ f44 f30 1"/>
                <a:gd name="f51" fmla="+- f49 0 f1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0" swAng="f1"/>
                  <a:arcTo wR="f47" hR="f48" stAng="f2" swAng="f1"/>
                  <a:arcTo wR="f47" hR="f48" stAng="f7" swAng="f1"/>
                  <a:arcTo wR="f47" hR="f48" stAng="f1" swAng="f1"/>
                  <a:close/>
                </a:path>
              </a:pathLst>
            </a:custGeom>
            <a:solidFill>
              <a:srgbClr val="BD3916"/>
            </a:solidFill>
            <a:ln w="22229">
              <a:solidFill>
                <a:srgbClr val="FFFFFF"/>
              </a:solidFill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" name="6 Serbest Form"/>
            <p:cNvSpPr/>
            <p:nvPr/>
          </p:nvSpPr>
          <p:spPr>
            <a:xfrm>
              <a:off x="2784695" y="2087520"/>
              <a:ext cx="250307" cy="132514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1 0"/>
                <a:gd name="f15" fmla="*/ f9 f0 1"/>
                <a:gd name="f16" fmla="*/ f10 f0 1"/>
                <a:gd name="f17" fmla="?: f11 f4 1"/>
                <a:gd name="f18" fmla="?: f12 f5 1"/>
                <a:gd name="f19" fmla="?: f13 f6 1"/>
                <a:gd name="f20" fmla="+- f14 0 f1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1 0"/>
                <a:gd name="f28" fmla="+- f21 0 f1"/>
                <a:gd name="f29" fmla="+- f22 0 f1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0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0 1"/>
                <a:gd name="f47" fmla="*/ f42 f30 1"/>
                <a:gd name="f48" fmla="*/ f41 f30 1"/>
                <a:gd name="f49" fmla="*/ f46 1 f8"/>
                <a:gd name="f50" fmla="*/ f44 f30 1"/>
                <a:gd name="f51" fmla="+- f49 0 f1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0" swAng="f1"/>
                  <a:arcTo wR="f47" hR="f48" stAng="f2" swAng="f1"/>
                  <a:arcTo wR="f47" hR="f48" stAng="f7" swAng="f1"/>
                  <a:arcTo wR="f47" hR="f48" stAng="f1" swAng="f1"/>
                  <a:close/>
                </a:path>
              </a:pathLst>
            </a:custGeom>
            <a:solidFill>
              <a:srgbClr val="C34115"/>
            </a:solidFill>
            <a:ln w="22229">
              <a:solidFill>
                <a:srgbClr val="FFFFFF"/>
              </a:solidFill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" name="7 Serbest Form"/>
            <p:cNvSpPr/>
            <p:nvPr/>
          </p:nvSpPr>
          <p:spPr>
            <a:xfrm>
              <a:off x="2008662" y="2065282"/>
              <a:ext cx="250307" cy="132514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1 0"/>
                <a:gd name="f15" fmla="*/ f9 f0 1"/>
                <a:gd name="f16" fmla="*/ f10 f0 1"/>
                <a:gd name="f17" fmla="?: f11 f4 1"/>
                <a:gd name="f18" fmla="?: f12 f5 1"/>
                <a:gd name="f19" fmla="?: f13 f6 1"/>
                <a:gd name="f20" fmla="+- f14 0 f1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1 0"/>
                <a:gd name="f28" fmla="+- f21 0 f1"/>
                <a:gd name="f29" fmla="+- f22 0 f1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0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0 1"/>
                <a:gd name="f47" fmla="*/ f42 f30 1"/>
                <a:gd name="f48" fmla="*/ f41 f30 1"/>
                <a:gd name="f49" fmla="*/ f46 1 f8"/>
                <a:gd name="f50" fmla="*/ f44 f30 1"/>
                <a:gd name="f51" fmla="+- f49 0 f1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0" swAng="f1"/>
                  <a:arcTo wR="f47" hR="f48" stAng="f2" swAng="f1"/>
                  <a:arcTo wR="f47" hR="f48" stAng="f7" swAng="f1"/>
                  <a:arcTo wR="f47" hR="f48" stAng="f1" swAng="f1"/>
                  <a:close/>
                </a:path>
              </a:pathLst>
            </a:custGeom>
            <a:solidFill>
              <a:srgbClr val="C84815"/>
            </a:solidFill>
            <a:ln w="22229">
              <a:solidFill>
                <a:srgbClr val="FFFFFF"/>
              </a:solidFill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" name="8 Serbest Form"/>
            <p:cNvSpPr/>
            <p:nvPr/>
          </p:nvSpPr>
          <p:spPr>
            <a:xfrm>
              <a:off x="1312749" y="2173876"/>
              <a:ext cx="250307" cy="132514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1 0"/>
                <a:gd name="f15" fmla="*/ f9 f0 1"/>
                <a:gd name="f16" fmla="*/ f10 f0 1"/>
                <a:gd name="f17" fmla="?: f11 f4 1"/>
                <a:gd name="f18" fmla="?: f12 f5 1"/>
                <a:gd name="f19" fmla="?: f13 f6 1"/>
                <a:gd name="f20" fmla="+- f14 0 f1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1 0"/>
                <a:gd name="f28" fmla="+- f21 0 f1"/>
                <a:gd name="f29" fmla="+- f22 0 f1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0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0 1"/>
                <a:gd name="f47" fmla="*/ f42 f30 1"/>
                <a:gd name="f48" fmla="*/ f41 f30 1"/>
                <a:gd name="f49" fmla="*/ f46 1 f8"/>
                <a:gd name="f50" fmla="*/ f44 f30 1"/>
                <a:gd name="f51" fmla="+- f49 0 f1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0" swAng="f1"/>
                  <a:arcTo wR="f47" hR="f48" stAng="f2" swAng="f1"/>
                  <a:arcTo wR="f47" hR="f48" stAng="f7" swAng="f1"/>
                  <a:arcTo wR="f47" hR="f48" stAng="f1" swAng="f1"/>
                  <a:close/>
                </a:path>
              </a:pathLst>
            </a:custGeom>
            <a:solidFill>
              <a:srgbClr val="CD5015"/>
            </a:solidFill>
            <a:ln w="22229">
              <a:solidFill>
                <a:srgbClr val="FFFFFF"/>
              </a:solidFill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" name="9 Serbest Form"/>
            <p:cNvSpPr/>
            <p:nvPr/>
          </p:nvSpPr>
          <p:spPr>
            <a:xfrm>
              <a:off x="3211500" y="2152397"/>
              <a:ext cx="393338" cy="208245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1 0"/>
                <a:gd name="f15" fmla="*/ f9 f0 1"/>
                <a:gd name="f16" fmla="*/ f10 f0 1"/>
                <a:gd name="f17" fmla="?: f11 f4 1"/>
                <a:gd name="f18" fmla="?: f12 f5 1"/>
                <a:gd name="f19" fmla="?: f13 f6 1"/>
                <a:gd name="f20" fmla="+- f14 0 f1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1 0"/>
                <a:gd name="f28" fmla="+- f21 0 f1"/>
                <a:gd name="f29" fmla="+- f22 0 f1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0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0 1"/>
                <a:gd name="f47" fmla="*/ f42 f30 1"/>
                <a:gd name="f48" fmla="*/ f41 f30 1"/>
                <a:gd name="f49" fmla="*/ f46 1 f8"/>
                <a:gd name="f50" fmla="*/ f44 f30 1"/>
                <a:gd name="f51" fmla="+- f49 0 f1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0" swAng="f1"/>
                  <a:arcTo wR="f47" hR="f48" stAng="f2" swAng="f1"/>
                  <a:arcTo wR="f47" hR="f48" stAng="f7" swAng="f1"/>
                  <a:arcTo wR="f47" hR="f48" stAng="f1" swAng="f1"/>
                  <a:close/>
                </a:path>
              </a:pathLst>
            </a:custGeom>
            <a:solidFill>
              <a:srgbClr val="D25914"/>
            </a:solidFill>
            <a:ln w="22229">
              <a:solidFill>
                <a:srgbClr val="FFFFFF"/>
              </a:solidFill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" name="10 Serbest Form"/>
            <p:cNvSpPr/>
            <p:nvPr/>
          </p:nvSpPr>
          <p:spPr>
            <a:xfrm>
              <a:off x="1598983" y="2065282"/>
              <a:ext cx="250307" cy="132514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1 0"/>
                <a:gd name="f15" fmla="*/ f9 f0 1"/>
                <a:gd name="f16" fmla="*/ f10 f0 1"/>
                <a:gd name="f17" fmla="?: f11 f4 1"/>
                <a:gd name="f18" fmla="?: f12 f5 1"/>
                <a:gd name="f19" fmla="?: f13 f6 1"/>
                <a:gd name="f20" fmla="+- f14 0 f1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1 0"/>
                <a:gd name="f28" fmla="+- f21 0 f1"/>
                <a:gd name="f29" fmla="+- f22 0 f1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0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0 1"/>
                <a:gd name="f47" fmla="*/ f42 f30 1"/>
                <a:gd name="f48" fmla="*/ f41 f30 1"/>
                <a:gd name="f49" fmla="*/ f46 1 f8"/>
                <a:gd name="f50" fmla="*/ f44 f30 1"/>
                <a:gd name="f51" fmla="+- f49 0 f1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0" swAng="f1"/>
                  <a:arcTo wR="f47" hR="f48" stAng="f2" swAng="f1"/>
                  <a:arcTo wR="f47" hR="f48" stAng="f7" swAng="f1"/>
                  <a:arcTo wR="f47" hR="f48" stAng="f1" swAng="f1"/>
                  <a:close/>
                </a:path>
              </a:pathLst>
            </a:custGeom>
            <a:solidFill>
              <a:srgbClr val="D86214"/>
            </a:solidFill>
            <a:ln w="22229">
              <a:solidFill>
                <a:srgbClr val="FFFFFF"/>
              </a:solidFill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2" name="11 Serbest Form"/>
            <p:cNvSpPr/>
            <p:nvPr/>
          </p:nvSpPr>
          <p:spPr>
            <a:xfrm>
              <a:off x="2414162" y="2065282"/>
              <a:ext cx="250307" cy="132514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1 0"/>
                <a:gd name="f15" fmla="*/ f9 f0 1"/>
                <a:gd name="f16" fmla="*/ f10 f0 1"/>
                <a:gd name="f17" fmla="?: f11 f4 1"/>
                <a:gd name="f18" fmla="?: f12 f5 1"/>
                <a:gd name="f19" fmla="?: f13 f6 1"/>
                <a:gd name="f20" fmla="+- f14 0 f1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1 0"/>
                <a:gd name="f28" fmla="+- f21 0 f1"/>
                <a:gd name="f29" fmla="+- f22 0 f1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0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0 1"/>
                <a:gd name="f47" fmla="*/ f42 f30 1"/>
                <a:gd name="f48" fmla="*/ f41 f30 1"/>
                <a:gd name="f49" fmla="*/ f46 1 f8"/>
                <a:gd name="f50" fmla="*/ f44 f30 1"/>
                <a:gd name="f51" fmla="+- f49 0 f1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0" swAng="f1"/>
                  <a:arcTo wR="f47" hR="f48" stAng="f2" swAng="f1"/>
                  <a:arcTo wR="f47" hR="f48" stAng="f7" swAng="f1"/>
                  <a:arcTo wR="f47" hR="f48" stAng="f1" swAng="f1"/>
                  <a:close/>
                </a:path>
              </a:pathLst>
            </a:custGeom>
            <a:solidFill>
              <a:srgbClr val="DD6B13"/>
            </a:solidFill>
            <a:ln w="22229">
              <a:solidFill>
                <a:srgbClr val="FFFFFF"/>
              </a:solidFill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3" name="12 Serbest Form"/>
            <p:cNvSpPr/>
            <p:nvPr/>
          </p:nvSpPr>
          <p:spPr>
            <a:xfrm>
              <a:off x="2281117" y="3996485"/>
              <a:ext cx="643646" cy="340760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1 0"/>
                <a:gd name="f15" fmla="*/ f9 f0 1"/>
                <a:gd name="f16" fmla="*/ f10 f0 1"/>
                <a:gd name="f17" fmla="?: f11 f4 1"/>
                <a:gd name="f18" fmla="?: f12 f5 1"/>
                <a:gd name="f19" fmla="?: f13 f6 1"/>
                <a:gd name="f20" fmla="+- f14 0 f1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1 0"/>
                <a:gd name="f28" fmla="+- f21 0 f1"/>
                <a:gd name="f29" fmla="+- f22 0 f1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0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0 1"/>
                <a:gd name="f47" fmla="*/ f42 f30 1"/>
                <a:gd name="f48" fmla="*/ f41 f30 1"/>
                <a:gd name="f49" fmla="*/ f46 1 f8"/>
                <a:gd name="f50" fmla="*/ f44 f30 1"/>
                <a:gd name="f51" fmla="+- f49 0 f1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0" swAng="f1"/>
                  <a:arcTo wR="f47" hR="f48" stAng="f2" swAng="f1"/>
                  <a:arcTo wR="f47" hR="f48" stAng="f7" swAng="f1"/>
                  <a:arcTo wR="f47" hR="f48" stAng="f1" swAng="f1"/>
                  <a:close/>
                </a:path>
              </a:pathLst>
            </a:custGeom>
            <a:solidFill>
              <a:srgbClr val="E27513"/>
            </a:solidFill>
            <a:ln w="22229">
              <a:solidFill>
                <a:srgbClr val="FFFFFF"/>
              </a:solidFill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4" name="13 Serbest Form"/>
            <p:cNvSpPr/>
            <p:nvPr/>
          </p:nvSpPr>
          <p:spPr>
            <a:xfrm>
              <a:off x="2589077" y="2232343"/>
              <a:ext cx="250307" cy="132514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1 0"/>
                <a:gd name="f15" fmla="*/ f9 f0 1"/>
                <a:gd name="f16" fmla="*/ f10 f0 1"/>
                <a:gd name="f17" fmla="?: f11 f4 1"/>
                <a:gd name="f18" fmla="?: f12 f5 1"/>
                <a:gd name="f19" fmla="?: f13 f6 1"/>
                <a:gd name="f20" fmla="+- f14 0 f1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1 0"/>
                <a:gd name="f28" fmla="+- f21 0 f1"/>
                <a:gd name="f29" fmla="+- f22 0 f1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0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0 1"/>
                <a:gd name="f47" fmla="*/ f42 f30 1"/>
                <a:gd name="f48" fmla="*/ f41 f30 1"/>
                <a:gd name="f49" fmla="*/ f46 1 f8"/>
                <a:gd name="f50" fmla="*/ f44 f30 1"/>
                <a:gd name="f51" fmla="+- f49 0 f1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0" swAng="f1"/>
                  <a:arcTo wR="f47" hR="f48" stAng="f2" swAng="f1"/>
                  <a:arcTo wR="f47" hR="f48" stAng="f7" swAng="f1"/>
                  <a:arcTo wR="f47" hR="f48" stAng="f1" swAng="f1"/>
                  <a:close/>
                </a:path>
              </a:pathLst>
            </a:custGeom>
            <a:solidFill>
              <a:srgbClr val="E87F13"/>
            </a:solidFill>
            <a:ln w="22229">
              <a:solidFill>
                <a:srgbClr val="FFFFFF"/>
              </a:solidFill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5" name="14 Serbest Form"/>
            <p:cNvSpPr/>
            <p:nvPr/>
          </p:nvSpPr>
          <p:spPr>
            <a:xfrm>
              <a:off x="3483315" y="3818854"/>
              <a:ext cx="393338" cy="208245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1 0"/>
                <a:gd name="f15" fmla="*/ f9 f0 1"/>
                <a:gd name="f16" fmla="*/ f10 f0 1"/>
                <a:gd name="f17" fmla="?: f11 f4 1"/>
                <a:gd name="f18" fmla="?: f12 f5 1"/>
                <a:gd name="f19" fmla="?: f13 f6 1"/>
                <a:gd name="f20" fmla="+- f14 0 f1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1 0"/>
                <a:gd name="f28" fmla="+- f21 0 f1"/>
                <a:gd name="f29" fmla="+- f22 0 f1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0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0 1"/>
                <a:gd name="f47" fmla="*/ f42 f30 1"/>
                <a:gd name="f48" fmla="*/ f41 f30 1"/>
                <a:gd name="f49" fmla="*/ f46 1 f8"/>
                <a:gd name="f50" fmla="*/ f44 f30 1"/>
                <a:gd name="f51" fmla="+- f49 0 f1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0" swAng="f1"/>
                  <a:arcTo wR="f47" hR="f48" stAng="f2" swAng="f1"/>
                  <a:arcTo wR="f47" hR="f48" stAng="f7" swAng="f1"/>
                  <a:arcTo wR="f47" hR="f48" stAng="f1" swAng="f1"/>
                  <a:close/>
                </a:path>
              </a:pathLst>
            </a:custGeom>
            <a:solidFill>
              <a:srgbClr val="ED8912"/>
            </a:solidFill>
            <a:ln w="22229">
              <a:solidFill>
                <a:srgbClr val="FFFFFF"/>
              </a:solidFill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6" name="15 Serbest Form"/>
            <p:cNvSpPr/>
            <p:nvPr/>
          </p:nvSpPr>
          <p:spPr>
            <a:xfrm>
              <a:off x="247336" y="3852550"/>
              <a:ext cx="572130" cy="302895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1 0"/>
                <a:gd name="f15" fmla="*/ f9 f0 1"/>
                <a:gd name="f16" fmla="*/ f10 f0 1"/>
                <a:gd name="f17" fmla="?: f11 f4 1"/>
                <a:gd name="f18" fmla="?: f12 f5 1"/>
                <a:gd name="f19" fmla="?: f13 f6 1"/>
                <a:gd name="f20" fmla="+- f14 0 f1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1 0"/>
                <a:gd name="f28" fmla="+- f21 0 f1"/>
                <a:gd name="f29" fmla="+- f22 0 f1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0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0 1"/>
                <a:gd name="f47" fmla="*/ f42 f30 1"/>
                <a:gd name="f48" fmla="*/ f41 f30 1"/>
                <a:gd name="f49" fmla="*/ f46 1 f8"/>
                <a:gd name="f50" fmla="*/ f44 f30 1"/>
                <a:gd name="f51" fmla="+- f49 0 f1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0" swAng="f1"/>
                  <a:arcTo wR="f47" hR="f48" stAng="f2" swAng="f1"/>
                  <a:arcTo wR="f47" hR="f48" stAng="f7" swAng="f1"/>
                  <a:arcTo wR="f47" hR="f48" stAng="f1" swAng="f1"/>
                  <a:close/>
                </a:path>
              </a:pathLst>
            </a:custGeom>
            <a:solidFill>
              <a:srgbClr val="EE9316"/>
            </a:solidFill>
            <a:ln w="22229">
              <a:solidFill>
                <a:srgbClr val="FFFFFF"/>
              </a:solidFill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7" name="16 Serbest Form"/>
            <p:cNvSpPr/>
            <p:nvPr/>
          </p:nvSpPr>
          <p:spPr>
            <a:xfrm>
              <a:off x="951113" y="4102857"/>
              <a:ext cx="250307" cy="132514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1 0"/>
                <a:gd name="f15" fmla="*/ f9 f0 1"/>
                <a:gd name="f16" fmla="*/ f10 f0 1"/>
                <a:gd name="f17" fmla="?: f11 f4 1"/>
                <a:gd name="f18" fmla="?: f12 f5 1"/>
                <a:gd name="f19" fmla="?: f13 f6 1"/>
                <a:gd name="f20" fmla="+- f14 0 f1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1 0"/>
                <a:gd name="f28" fmla="+- f21 0 f1"/>
                <a:gd name="f29" fmla="+- f22 0 f1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0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0 1"/>
                <a:gd name="f47" fmla="*/ f42 f30 1"/>
                <a:gd name="f48" fmla="*/ f41 f30 1"/>
                <a:gd name="f49" fmla="*/ f46 1 f8"/>
                <a:gd name="f50" fmla="*/ f44 f30 1"/>
                <a:gd name="f51" fmla="+- f49 0 f1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0" swAng="f1"/>
                  <a:arcTo wR="f47" hR="f48" stAng="f2" swAng="f1"/>
                  <a:arcTo wR="f47" hR="f48" stAng="f7" swAng="f1"/>
                  <a:arcTo wR="f47" hR="f48" stAng="f1" swAng="f1"/>
                  <a:close/>
                </a:path>
              </a:pathLst>
            </a:custGeom>
            <a:solidFill>
              <a:srgbClr val="F09E1A"/>
            </a:solidFill>
            <a:ln w="22229">
              <a:solidFill>
                <a:srgbClr val="FFFFFF"/>
              </a:solidFill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8" name="17 Serbest Form"/>
            <p:cNvSpPr/>
            <p:nvPr/>
          </p:nvSpPr>
          <p:spPr>
            <a:xfrm>
              <a:off x="1220632" y="4078470"/>
              <a:ext cx="393338" cy="208245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1 0"/>
                <a:gd name="f15" fmla="*/ f9 f0 1"/>
                <a:gd name="f16" fmla="*/ f10 f0 1"/>
                <a:gd name="f17" fmla="?: f11 f4 1"/>
                <a:gd name="f18" fmla="?: f12 f5 1"/>
                <a:gd name="f19" fmla="?: f13 f6 1"/>
                <a:gd name="f20" fmla="+- f14 0 f1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1 0"/>
                <a:gd name="f28" fmla="+- f21 0 f1"/>
                <a:gd name="f29" fmla="+- f22 0 f1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0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0 1"/>
                <a:gd name="f47" fmla="*/ f42 f30 1"/>
                <a:gd name="f48" fmla="*/ f41 f30 1"/>
                <a:gd name="f49" fmla="*/ f46 1 f8"/>
                <a:gd name="f50" fmla="*/ f44 f30 1"/>
                <a:gd name="f51" fmla="+- f49 0 f1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0" swAng="f1"/>
                  <a:arcTo wR="f47" hR="f48" stAng="f2" swAng="f1"/>
                  <a:arcTo wR="f47" hR="f48" stAng="f7" swAng="f1"/>
                  <a:arcTo wR="f47" hR="f48" stAng="f1" swAng="f1"/>
                  <a:close/>
                </a:path>
              </a:pathLst>
            </a:custGeom>
            <a:solidFill>
              <a:srgbClr val="F1A71E"/>
            </a:solidFill>
            <a:ln w="22229">
              <a:solidFill>
                <a:srgbClr val="FFFFFF"/>
              </a:solidFill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9" name="18 Serbest Form"/>
            <p:cNvSpPr/>
            <p:nvPr/>
          </p:nvSpPr>
          <p:spPr>
            <a:xfrm>
              <a:off x="2109228" y="4304592"/>
              <a:ext cx="250307" cy="132514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1 0"/>
                <a:gd name="f15" fmla="*/ f9 f0 1"/>
                <a:gd name="f16" fmla="*/ f10 f0 1"/>
                <a:gd name="f17" fmla="?: f11 f4 1"/>
                <a:gd name="f18" fmla="?: f12 f5 1"/>
                <a:gd name="f19" fmla="?: f13 f6 1"/>
                <a:gd name="f20" fmla="+- f14 0 f1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1 0"/>
                <a:gd name="f28" fmla="+- f21 0 f1"/>
                <a:gd name="f29" fmla="+- f22 0 f1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0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0 1"/>
                <a:gd name="f47" fmla="*/ f42 f30 1"/>
                <a:gd name="f48" fmla="*/ f41 f30 1"/>
                <a:gd name="f49" fmla="*/ f46 1 f8"/>
                <a:gd name="f50" fmla="*/ f44 f30 1"/>
                <a:gd name="f51" fmla="+- f49 0 f1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0" swAng="f1"/>
                  <a:arcTo wR="f47" hR="f48" stAng="f2" swAng="f1"/>
                  <a:arcTo wR="f47" hR="f48" stAng="f7" swAng="f1"/>
                  <a:arcTo wR="f47" hR="f48" stAng="f1" swAng="f1"/>
                  <a:close/>
                </a:path>
              </a:pathLst>
            </a:custGeom>
            <a:solidFill>
              <a:srgbClr val="F2B121"/>
            </a:solidFill>
            <a:ln w="22229">
              <a:solidFill>
                <a:srgbClr val="FFFFFF"/>
              </a:solidFill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0" name="19 Serbest Form"/>
            <p:cNvSpPr/>
            <p:nvPr/>
          </p:nvSpPr>
          <p:spPr>
            <a:xfrm>
              <a:off x="1638184" y="4044665"/>
              <a:ext cx="572130" cy="302895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1 0"/>
                <a:gd name="f15" fmla="*/ f9 f0 1"/>
                <a:gd name="f16" fmla="*/ f10 f0 1"/>
                <a:gd name="f17" fmla="?: f11 f4 1"/>
                <a:gd name="f18" fmla="?: f12 f5 1"/>
                <a:gd name="f19" fmla="?: f13 f6 1"/>
                <a:gd name="f20" fmla="+- f14 0 f1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1 0"/>
                <a:gd name="f28" fmla="+- f21 0 f1"/>
                <a:gd name="f29" fmla="+- f22 0 f1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0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0 1"/>
                <a:gd name="f47" fmla="*/ f42 f30 1"/>
                <a:gd name="f48" fmla="*/ f41 f30 1"/>
                <a:gd name="f49" fmla="*/ f46 1 f8"/>
                <a:gd name="f50" fmla="*/ f44 f30 1"/>
                <a:gd name="f51" fmla="+- f49 0 f1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0" swAng="f1"/>
                  <a:arcTo wR="f47" hR="f48" stAng="f2" swAng="f1"/>
                  <a:arcTo wR="f47" hR="f48" stAng="f7" swAng="f1"/>
                  <a:arcTo wR="f47" hR="f48" stAng="f1" swAng="f1"/>
                  <a:close/>
                </a:path>
              </a:pathLst>
            </a:custGeom>
            <a:solidFill>
              <a:srgbClr val="F3BB25"/>
            </a:solidFill>
            <a:ln w="22229">
              <a:solidFill>
                <a:srgbClr val="FFFFFF"/>
              </a:solidFill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1" name="20 Serbest Form"/>
            <p:cNvSpPr/>
            <p:nvPr/>
          </p:nvSpPr>
          <p:spPr>
            <a:xfrm>
              <a:off x="2888196" y="3987286"/>
              <a:ext cx="393338" cy="208245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1 0"/>
                <a:gd name="f15" fmla="*/ f9 f0 1"/>
                <a:gd name="f16" fmla="*/ f10 f0 1"/>
                <a:gd name="f17" fmla="?: f11 f4 1"/>
                <a:gd name="f18" fmla="?: f12 f5 1"/>
                <a:gd name="f19" fmla="?: f13 f6 1"/>
                <a:gd name="f20" fmla="+- f14 0 f1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1 0"/>
                <a:gd name="f28" fmla="+- f21 0 f1"/>
                <a:gd name="f29" fmla="+- f22 0 f1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0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0 1"/>
                <a:gd name="f47" fmla="*/ f42 f30 1"/>
                <a:gd name="f48" fmla="*/ f41 f30 1"/>
                <a:gd name="f49" fmla="*/ f46 1 f8"/>
                <a:gd name="f50" fmla="*/ f44 f30 1"/>
                <a:gd name="f51" fmla="+- f49 0 f1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0" swAng="f1"/>
                  <a:arcTo wR="f47" hR="f48" stAng="f2" swAng="f1"/>
                  <a:arcTo wR="f47" hR="f48" stAng="f7" swAng="f1"/>
                  <a:arcTo wR="f47" hR="f48" stAng="f1" swAng="f1"/>
                  <a:close/>
                </a:path>
              </a:pathLst>
            </a:custGeom>
            <a:solidFill>
              <a:srgbClr val="F4C429"/>
            </a:solidFill>
            <a:ln w="22229">
              <a:solidFill>
                <a:srgbClr val="FFFFFF"/>
              </a:solidFill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2" name="21 Serbest Form"/>
            <p:cNvSpPr/>
            <p:nvPr/>
          </p:nvSpPr>
          <p:spPr>
            <a:xfrm>
              <a:off x="3545329" y="2430063"/>
              <a:ext cx="1155179" cy="116757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2310"/>
                <a:gd name="f8" fmla="+- 0 0 -360"/>
                <a:gd name="f9" fmla="+- 0 0 -270"/>
                <a:gd name="f10" fmla="+- 0 0 -180"/>
                <a:gd name="f11" fmla="abs f3"/>
                <a:gd name="f12" fmla="abs f4"/>
                <a:gd name="f13" fmla="abs f5"/>
                <a:gd name="f14" fmla="*/ f8 f0 1"/>
                <a:gd name="f15" fmla="*/ f9 f0 1"/>
                <a:gd name="f16" fmla="*/ f10 f0 1"/>
                <a:gd name="f17" fmla="?: f11 f3 1"/>
                <a:gd name="f18" fmla="?: f12 f4 1"/>
                <a:gd name="f19" fmla="?: f13 f5 1"/>
                <a:gd name="f20" fmla="*/ f14 1 f2"/>
                <a:gd name="f21" fmla="*/ f15 1 f2"/>
                <a:gd name="f22" fmla="*/ f16 1 f2"/>
                <a:gd name="f23" fmla="*/ f17 1 21600"/>
                <a:gd name="f24" fmla="*/ f18 1 21600"/>
                <a:gd name="f25" fmla="*/ 21600 f17 1"/>
                <a:gd name="f26" fmla="*/ 21600 f18 1"/>
                <a:gd name="f27" fmla="+- f20 0 f1"/>
                <a:gd name="f28" fmla="+- f21 0 f1"/>
                <a:gd name="f29" fmla="+- f22 0 f1"/>
                <a:gd name="f30" fmla="min f24 f23"/>
                <a:gd name="f31" fmla="*/ f25 1 f19"/>
                <a:gd name="f32" fmla="*/ f26 1 f19"/>
                <a:gd name="f33" fmla="val f31"/>
                <a:gd name="f34" fmla="val f32"/>
                <a:gd name="f35" fmla="*/ f6 f30 1"/>
                <a:gd name="f36" fmla="+- f34 0 f6"/>
                <a:gd name="f37" fmla="+- f33 0 f6"/>
                <a:gd name="f38" fmla="*/ f34 f30 1"/>
                <a:gd name="f39" fmla="*/ f33 f30 1"/>
                <a:gd name="f40" fmla="*/ f36 1 2"/>
                <a:gd name="f41" fmla="min f37 f36"/>
                <a:gd name="f42" fmla="+- f6 f40 0"/>
                <a:gd name="f43" fmla="*/ f41 f7 1"/>
                <a:gd name="f44" fmla="*/ f43 1 100000"/>
                <a:gd name="f45" fmla="*/ f42 f30 1"/>
                <a:gd name="f46" fmla="+- f33 0 f44"/>
                <a:gd name="f47" fmla="*/ f44 f30 1"/>
                <a:gd name="f48" fmla="*/ f46 1 2"/>
                <a:gd name="f49" fmla="+- f46 0 f44"/>
                <a:gd name="f50" fmla="*/ f46 f30 1"/>
                <a:gd name="f51" fmla="?: f49 f44 f6"/>
                <a:gd name="f52" fmla="?: f49 f46 f33"/>
                <a:gd name="f53" fmla="*/ f48 f30 1"/>
                <a:gd name="f54" fmla="*/ f51 f30 1"/>
                <a:gd name="f55" fmla="*/ f52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53" y="f35"/>
                </a:cxn>
                <a:cxn ang="f28">
                  <a:pos x="f47" y="f45"/>
                </a:cxn>
                <a:cxn ang="f29">
                  <a:pos x="f53" y="f38"/>
                </a:cxn>
              </a:cxnLst>
              <a:rect l="f54" t="f35" r="f55" b="f38"/>
              <a:pathLst>
                <a:path>
                  <a:moveTo>
                    <a:pt x="f35" y="f35"/>
                  </a:moveTo>
                  <a:lnTo>
                    <a:pt x="f50" y="f35"/>
                  </a:lnTo>
                  <a:lnTo>
                    <a:pt x="f39" y="f45"/>
                  </a:lnTo>
                  <a:lnTo>
                    <a:pt x="f50" y="f38"/>
                  </a:lnTo>
                  <a:lnTo>
                    <a:pt x="f35" y="f38"/>
                  </a:lnTo>
                  <a:lnTo>
                    <a:pt x="f47" y="f45"/>
                  </a:lnTo>
                  <a:close/>
                </a:path>
              </a:pathLst>
            </a:custGeom>
            <a:solidFill>
              <a:srgbClr val="B32C16"/>
            </a:solidFill>
            <a:ln>
              <a:noFill/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3" name="22 Serbest Form"/>
            <p:cNvSpPr/>
            <p:nvPr/>
          </p:nvSpPr>
          <p:spPr>
            <a:xfrm>
              <a:off x="4700509" y="2430630"/>
              <a:ext cx="3150501" cy="11675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150504"/>
                <a:gd name="f7" fmla="val 2205352"/>
                <a:gd name="f8" fmla="+- 0 0 -90"/>
                <a:gd name="f9" fmla="*/ f3 1 3150504"/>
                <a:gd name="f10" fmla="*/ f4 1 2205352"/>
                <a:gd name="f11" fmla="+- f7 0 f5"/>
                <a:gd name="f12" fmla="+- f6 0 f5"/>
                <a:gd name="f13" fmla="*/ f8 f0 1"/>
                <a:gd name="f14" fmla="*/ f12 1 3150504"/>
                <a:gd name="f15" fmla="*/ f11 1 2205352"/>
                <a:gd name="f16" fmla="*/ 0 f12 1"/>
                <a:gd name="f17" fmla="*/ 0 f11 1"/>
                <a:gd name="f18" fmla="*/ 3150504 f12 1"/>
                <a:gd name="f19" fmla="*/ 2205352 f11 1"/>
                <a:gd name="f20" fmla="*/ f13 1 f2"/>
                <a:gd name="f21" fmla="*/ f16 1 3150504"/>
                <a:gd name="f22" fmla="*/ f17 1 2205352"/>
                <a:gd name="f23" fmla="*/ f18 1 3150504"/>
                <a:gd name="f24" fmla="*/ f19 1 2205352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3150504" h="2205352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30476" tIns="30476" rIns="30476" bIns="30476" anchor="ctr" anchorCtr="1" compatLnSpc="1"/>
            <a:lstStyle/>
            <a:p>
              <a:pPr marL="0" marR="0" lvl="0" indent="0" algn="ctr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400" b="0" i="0" u="none" strike="noStrike" kern="1200" cap="none" spc="0" baseline="0">
                  <a:solidFill>
                    <a:srgbClr val="000000"/>
                  </a:solidFill>
                  <a:uFillTx/>
                  <a:latin typeface="Gill Sans MT"/>
                </a:rPr>
                <a:t>KONFERANS SALONU</a:t>
              </a:r>
            </a:p>
          </p:txBody>
        </p:sp>
        <p:sp>
          <p:nvSpPr>
            <p:cNvPr id="24" name="23 Serbest Form"/>
            <p:cNvSpPr/>
            <p:nvPr/>
          </p:nvSpPr>
          <p:spPr>
            <a:xfrm>
              <a:off x="7851010" y="2430063"/>
              <a:ext cx="1155179" cy="116757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2310"/>
                <a:gd name="f8" fmla="+- 0 0 -360"/>
                <a:gd name="f9" fmla="+- 0 0 -270"/>
                <a:gd name="f10" fmla="+- 0 0 -180"/>
                <a:gd name="f11" fmla="abs f3"/>
                <a:gd name="f12" fmla="abs f4"/>
                <a:gd name="f13" fmla="abs f5"/>
                <a:gd name="f14" fmla="*/ f8 f0 1"/>
                <a:gd name="f15" fmla="*/ f9 f0 1"/>
                <a:gd name="f16" fmla="*/ f10 f0 1"/>
                <a:gd name="f17" fmla="?: f11 f3 1"/>
                <a:gd name="f18" fmla="?: f12 f4 1"/>
                <a:gd name="f19" fmla="?: f13 f5 1"/>
                <a:gd name="f20" fmla="*/ f14 1 f2"/>
                <a:gd name="f21" fmla="*/ f15 1 f2"/>
                <a:gd name="f22" fmla="*/ f16 1 f2"/>
                <a:gd name="f23" fmla="*/ f17 1 21600"/>
                <a:gd name="f24" fmla="*/ f18 1 21600"/>
                <a:gd name="f25" fmla="*/ 21600 f17 1"/>
                <a:gd name="f26" fmla="*/ 21600 f18 1"/>
                <a:gd name="f27" fmla="+- f20 0 f1"/>
                <a:gd name="f28" fmla="+- f21 0 f1"/>
                <a:gd name="f29" fmla="+- f22 0 f1"/>
                <a:gd name="f30" fmla="min f24 f23"/>
                <a:gd name="f31" fmla="*/ f25 1 f19"/>
                <a:gd name="f32" fmla="*/ f26 1 f19"/>
                <a:gd name="f33" fmla="val f31"/>
                <a:gd name="f34" fmla="val f32"/>
                <a:gd name="f35" fmla="*/ f6 f30 1"/>
                <a:gd name="f36" fmla="+- f34 0 f6"/>
                <a:gd name="f37" fmla="+- f33 0 f6"/>
                <a:gd name="f38" fmla="*/ f34 f30 1"/>
                <a:gd name="f39" fmla="*/ f33 f30 1"/>
                <a:gd name="f40" fmla="*/ f36 1 2"/>
                <a:gd name="f41" fmla="min f37 f36"/>
                <a:gd name="f42" fmla="+- f6 f40 0"/>
                <a:gd name="f43" fmla="*/ f41 f7 1"/>
                <a:gd name="f44" fmla="*/ f43 1 100000"/>
                <a:gd name="f45" fmla="*/ f42 f30 1"/>
                <a:gd name="f46" fmla="+- f33 0 f44"/>
                <a:gd name="f47" fmla="*/ f44 f30 1"/>
                <a:gd name="f48" fmla="*/ f46 1 2"/>
                <a:gd name="f49" fmla="+- f46 0 f44"/>
                <a:gd name="f50" fmla="*/ f46 f30 1"/>
                <a:gd name="f51" fmla="?: f49 f44 f6"/>
                <a:gd name="f52" fmla="?: f49 f46 f33"/>
                <a:gd name="f53" fmla="*/ f48 f30 1"/>
                <a:gd name="f54" fmla="*/ f51 f30 1"/>
                <a:gd name="f55" fmla="*/ f52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53" y="f35"/>
                </a:cxn>
                <a:cxn ang="f28">
                  <a:pos x="f47" y="f45"/>
                </a:cxn>
                <a:cxn ang="f29">
                  <a:pos x="f53" y="f38"/>
                </a:cxn>
              </a:cxnLst>
              <a:rect l="f54" t="f35" r="f55" b="f38"/>
              <a:pathLst>
                <a:path>
                  <a:moveTo>
                    <a:pt x="f35" y="f35"/>
                  </a:moveTo>
                  <a:lnTo>
                    <a:pt x="f50" y="f35"/>
                  </a:lnTo>
                  <a:lnTo>
                    <a:pt x="f39" y="f45"/>
                  </a:lnTo>
                  <a:lnTo>
                    <a:pt x="f50" y="f38"/>
                  </a:lnTo>
                  <a:lnTo>
                    <a:pt x="f35" y="f38"/>
                  </a:lnTo>
                  <a:lnTo>
                    <a:pt x="f47" y="f45"/>
                  </a:lnTo>
                  <a:close/>
                </a:path>
              </a:pathLst>
            </a:custGeom>
            <a:solidFill>
              <a:srgbClr val="F5CD2D"/>
            </a:solidFill>
            <a:ln>
              <a:noFill/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5" name="24 Serbest Form"/>
            <p:cNvSpPr/>
            <p:nvPr/>
          </p:nvSpPr>
          <p:spPr>
            <a:xfrm>
              <a:off x="9006199" y="2152086"/>
              <a:ext cx="3106372" cy="227194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106370"/>
                <a:gd name="f7" fmla="val 4291380"/>
                <a:gd name="f8" fmla="val 2145690"/>
                <a:gd name="f9" fmla="val 1693852"/>
                <a:gd name="f10" fmla="val 103250"/>
                <a:gd name="f11" fmla="val 1253545"/>
                <a:gd name="f12" fmla="val 295032"/>
                <a:gd name="f13" fmla="val 887535"/>
                <a:gd name="f14" fmla="val 587126"/>
                <a:gd name="f15" fmla="val 330080"/>
                <a:gd name="f16" fmla="val 1055044"/>
                <a:gd name="f17" fmla="val 1553189"/>
                <a:gd name="f18" fmla="val 2"/>
                <a:gd name="f19" fmla="val 2051333"/>
                <a:gd name="f20" fmla="val 3"/>
                <a:gd name="f21" fmla="val 2519249"/>
                <a:gd name="f22" fmla="val 330085"/>
                <a:gd name="f23" fmla="val 2811342"/>
                <a:gd name="f24" fmla="val 887540"/>
                <a:gd name="f25" fmla="val 3003123"/>
                <a:gd name="f26" fmla="val 1253551"/>
                <a:gd name="f27" fmla="val 3106372"/>
                <a:gd name="f28" fmla="val 1693857"/>
                <a:gd name="f29" fmla="val 3106371"/>
                <a:gd name="f30" fmla="val 2145695"/>
                <a:gd name="f31" fmla="val 2597533"/>
                <a:gd name="f32" fmla="val 3003121"/>
                <a:gd name="f33" fmla="val 3037840"/>
                <a:gd name="f34" fmla="val 2811340"/>
                <a:gd name="f35" fmla="val 3403850"/>
                <a:gd name="f36" fmla="val 2519246"/>
                <a:gd name="f37" fmla="val 3961305"/>
                <a:gd name="f38" fmla="val 2051329"/>
                <a:gd name="f39" fmla="val 4291386"/>
                <a:gd name="f40" fmla="val 1553185"/>
                <a:gd name="f41" fmla="val 4291385"/>
                <a:gd name="f42" fmla="val 1055041"/>
                <a:gd name="f43" fmla="val 4291384"/>
                <a:gd name="f44" fmla="val 587124"/>
                <a:gd name="f45" fmla="val 3961303"/>
                <a:gd name="f46" fmla="val 295031"/>
                <a:gd name="f47" fmla="val 3403848"/>
                <a:gd name="f48" fmla="val 3037838"/>
                <a:gd name="f49" fmla="val 1"/>
                <a:gd name="f50" fmla="val 2597531"/>
                <a:gd name="f51" fmla="val 2145693"/>
                <a:gd name="f52" fmla="val 2145692"/>
                <a:gd name="f53" fmla="val 2145691"/>
                <a:gd name="f54" fmla="+- 0 0 -90"/>
                <a:gd name="f55" fmla="*/ f3 1 3106370"/>
                <a:gd name="f56" fmla="*/ f4 1 4291380"/>
                <a:gd name="f57" fmla="+- f7 0 f5"/>
                <a:gd name="f58" fmla="+- f6 0 f5"/>
                <a:gd name="f59" fmla="*/ f54 f0 1"/>
                <a:gd name="f60" fmla="*/ f58 1 3106370"/>
                <a:gd name="f61" fmla="*/ f57 1 4291380"/>
                <a:gd name="f62" fmla="*/ 0 f58 1"/>
                <a:gd name="f63" fmla="*/ 2145690 f57 1"/>
                <a:gd name="f64" fmla="*/ 295032 f58 1"/>
                <a:gd name="f65" fmla="*/ 887535 f57 1"/>
                <a:gd name="f66" fmla="*/ 1553189 f58 1"/>
                <a:gd name="f67" fmla="*/ 2 f57 1"/>
                <a:gd name="f68" fmla="*/ 2811342 f58 1"/>
                <a:gd name="f69" fmla="*/ 887540 f57 1"/>
                <a:gd name="f70" fmla="*/ 3106371 f58 1"/>
                <a:gd name="f71" fmla="*/ 2145695 f57 1"/>
                <a:gd name="f72" fmla="*/ 2811340 f58 1"/>
                <a:gd name="f73" fmla="*/ 3403850 f57 1"/>
                <a:gd name="f74" fmla="*/ 1553185 f58 1"/>
                <a:gd name="f75" fmla="*/ 4291385 f57 1"/>
                <a:gd name="f76" fmla="*/ 295031 f58 1"/>
                <a:gd name="f77" fmla="*/ 3403848 f57 1"/>
                <a:gd name="f78" fmla="*/ 1 f58 1"/>
                <a:gd name="f79" fmla="*/ 2145693 f57 1"/>
                <a:gd name="f80" fmla="*/ f59 1 f2"/>
                <a:gd name="f81" fmla="*/ f62 1 3106370"/>
                <a:gd name="f82" fmla="*/ f63 1 4291380"/>
                <a:gd name="f83" fmla="*/ f64 1 3106370"/>
                <a:gd name="f84" fmla="*/ f65 1 4291380"/>
                <a:gd name="f85" fmla="*/ f66 1 3106370"/>
                <a:gd name="f86" fmla="*/ f67 1 4291380"/>
                <a:gd name="f87" fmla="*/ f68 1 3106370"/>
                <a:gd name="f88" fmla="*/ f69 1 4291380"/>
                <a:gd name="f89" fmla="*/ f70 1 3106370"/>
                <a:gd name="f90" fmla="*/ f71 1 4291380"/>
                <a:gd name="f91" fmla="*/ f72 1 3106370"/>
                <a:gd name="f92" fmla="*/ f73 1 4291380"/>
                <a:gd name="f93" fmla="*/ f74 1 3106370"/>
                <a:gd name="f94" fmla="*/ f75 1 4291380"/>
                <a:gd name="f95" fmla="*/ f76 1 3106370"/>
                <a:gd name="f96" fmla="*/ f77 1 4291380"/>
                <a:gd name="f97" fmla="*/ f78 1 3106370"/>
                <a:gd name="f98" fmla="*/ f79 1 4291380"/>
                <a:gd name="f99" fmla="*/ f5 1 f60"/>
                <a:gd name="f100" fmla="*/ f6 1 f60"/>
                <a:gd name="f101" fmla="*/ f5 1 f61"/>
                <a:gd name="f102" fmla="*/ f7 1 f61"/>
                <a:gd name="f103" fmla="+- f80 0 f1"/>
                <a:gd name="f104" fmla="*/ f81 1 f60"/>
                <a:gd name="f105" fmla="*/ f82 1 f61"/>
                <a:gd name="f106" fmla="*/ f83 1 f60"/>
                <a:gd name="f107" fmla="*/ f84 1 f61"/>
                <a:gd name="f108" fmla="*/ f85 1 f60"/>
                <a:gd name="f109" fmla="*/ f86 1 f61"/>
                <a:gd name="f110" fmla="*/ f87 1 f60"/>
                <a:gd name="f111" fmla="*/ f88 1 f61"/>
                <a:gd name="f112" fmla="*/ f89 1 f60"/>
                <a:gd name="f113" fmla="*/ f90 1 f61"/>
                <a:gd name="f114" fmla="*/ f91 1 f60"/>
                <a:gd name="f115" fmla="*/ f92 1 f61"/>
                <a:gd name="f116" fmla="*/ f93 1 f60"/>
                <a:gd name="f117" fmla="*/ f94 1 f61"/>
                <a:gd name="f118" fmla="*/ f95 1 f60"/>
                <a:gd name="f119" fmla="*/ f96 1 f61"/>
                <a:gd name="f120" fmla="*/ f97 1 f60"/>
                <a:gd name="f121" fmla="*/ f98 1 f61"/>
                <a:gd name="f122" fmla="*/ f99 f55 1"/>
                <a:gd name="f123" fmla="*/ f100 f55 1"/>
                <a:gd name="f124" fmla="*/ f102 f56 1"/>
                <a:gd name="f125" fmla="*/ f101 f56 1"/>
                <a:gd name="f126" fmla="*/ f104 f55 1"/>
                <a:gd name="f127" fmla="*/ f105 f56 1"/>
                <a:gd name="f128" fmla="*/ f106 f55 1"/>
                <a:gd name="f129" fmla="*/ f107 f56 1"/>
                <a:gd name="f130" fmla="*/ f108 f55 1"/>
                <a:gd name="f131" fmla="*/ f109 f56 1"/>
                <a:gd name="f132" fmla="*/ f110 f55 1"/>
                <a:gd name="f133" fmla="*/ f111 f56 1"/>
                <a:gd name="f134" fmla="*/ f112 f55 1"/>
                <a:gd name="f135" fmla="*/ f113 f56 1"/>
                <a:gd name="f136" fmla="*/ f114 f55 1"/>
                <a:gd name="f137" fmla="*/ f115 f56 1"/>
                <a:gd name="f138" fmla="*/ f116 f55 1"/>
                <a:gd name="f139" fmla="*/ f117 f56 1"/>
                <a:gd name="f140" fmla="*/ f118 f55 1"/>
                <a:gd name="f141" fmla="*/ f119 f56 1"/>
                <a:gd name="f142" fmla="*/ f120 f55 1"/>
                <a:gd name="f143" fmla="*/ f121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03">
                  <a:pos x="f126" y="f127"/>
                </a:cxn>
                <a:cxn ang="f103">
                  <a:pos x="f128" y="f129"/>
                </a:cxn>
                <a:cxn ang="f103">
                  <a:pos x="f130" y="f131"/>
                </a:cxn>
                <a:cxn ang="f103">
                  <a:pos x="f132" y="f133"/>
                </a:cxn>
                <a:cxn ang="f103">
                  <a:pos x="f134" y="f135"/>
                </a:cxn>
                <a:cxn ang="f103">
                  <a:pos x="f136" y="f137"/>
                </a:cxn>
                <a:cxn ang="f103">
                  <a:pos x="f138" y="f139"/>
                </a:cxn>
                <a:cxn ang="f103">
                  <a:pos x="f140" y="f141"/>
                </a:cxn>
                <a:cxn ang="f103">
                  <a:pos x="f142" y="f143"/>
                </a:cxn>
                <a:cxn ang="f103">
                  <a:pos x="f126" y="f127"/>
                </a:cxn>
              </a:cxnLst>
              <a:rect l="f122" t="f125" r="f123" b="f124"/>
              <a:pathLst>
                <a:path w="3106370" h="4291380">
                  <a:moveTo>
                    <a:pt x="f5" y="f8"/>
                  </a:moveTo>
                  <a:cubicBezTo>
                    <a:pt x="f5" y="f9"/>
                    <a:pt x="f10" y="f11"/>
                    <a:pt x="f12" y="f13"/>
                  </a:cubicBezTo>
                  <a:cubicBezTo>
                    <a:pt x="f14" y="f15"/>
                    <a:pt x="f16" y="f5"/>
                    <a:pt x="f17" y="f18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9" y="f30"/>
                  </a:cubicBezTo>
                  <a:cubicBezTo>
                    <a:pt x="f29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40" y="f41"/>
                  </a:cubicBezTo>
                  <a:cubicBezTo>
                    <a:pt x="f42" y="f43"/>
                    <a:pt x="f44" y="f45"/>
                    <a:pt x="f46" y="f47"/>
                  </a:cubicBezTo>
                  <a:cubicBezTo>
                    <a:pt x="f10" y="f48"/>
                    <a:pt x="f49" y="f50"/>
                    <a:pt x="f49" y="f51"/>
                  </a:cubicBezTo>
                  <a:cubicBezTo>
                    <a:pt x="f49" y="f52"/>
                    <a:pt x="f5" y="f53"/>
                    <a:pt x="f5" y="f8"/>
                  </a:cubicBezTo>
                  <a:close/>
                </a:path>
              </a:pathLst>
            </a:custGeom>
            <a:solidFill>
              <a:srgbClr val="F5CD2D"/>
            </a:solidFill>
            <a:ln w="22229">
              <a:solidFill>
                <a:srgbClr val="FFFFFF"/>
              </a:solidFill>
              <a:prstDash val="solid"/>
            </a:ln>
          </p:spPr>
          <p:txBody>
            <a:bodyPr vert="horz" wrap="square" lIns="454914" tIns="628457" rIns="454914" bIns="628457" anchor="ctr" anchorCtr="1" compatLnSpc="1"/>
            <a:lstStyle/>
            <a:p>
              <a:pPr marL="0" marR="0" lvl="0" indent="0" algn="ctr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400" b="0" i="0" u="none" strike="noStrike" kern="1200" cap="none" spc="0" baseline="0">
                  <a:solidFill>
                    <a:srgbClr val="000000"/>
                  </a:solidFill>
                  <a:uFillTx/>
                  <a:latin typeface="Gill Sans MT"/>
                </a:rPr>
                <a:t>AÇIK KAFETERYA</a:t>
              </a:r>
            </a:p>
          </p:txBody>
        </p:sp>
      </p:grpSp>
      <p:sp>
        <p:nvSpPr>
          <p:cNvPr id="26" name="Başlık 1"/>
          <p:cNvSpPr txBox="1"/>
          <p:nvPr/>
        </p:nvSpPr>
        <p:spPr>
          <a:xfrm>
            <a:off x="533396" y="828675"/>
            <a:ext cx="11149014" cy="8016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tr-TR" sz="3600" b="1" i="0" u="none" strike="noStrike" kern="0" cap="none" spc="0" baseline="0">
                <a:solidFill>
                  <a:srgbClr val="FFFFFF"/>
                </a:solidFill>
                <a:uFillTx/>
                <a:latin typeface="Calibri"/>
              </a:rPr>
              <a:t>PAYDAŞ KURUMLARDAN YARARLANILAN ALANLAR</a:t>
            </a:r>
            <a:endParaRPr lang="tr-TR" sz="3500" b="1" i="0" u="none" strike="noStrike" kern="1200" cap="all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pic>
        <p:nvPicPr>
          <p:cNvPr id="27" name="Picture 2" descr="F:\mevlana\site için yazı ve foto\20150224_15063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727848" y="4293096"/>
            <a:ext cx="3096341" cy="2204864"/>
          </a:xfrm>
          <a:solidFill>
            <a:srgbClr val="EDEDED"/>
          </a:solidFill>
        </p:spPr>
      </p:pic>
      <p:pic>
        <p:nvPicPr>
          <p:cNvPr id="2050" name="Picture 2" descr="C:\Users\betül.DESKTOP-7DC1VF6\Desktop\100SIPAN\_DSC00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91600" y="4293096"/>
            <a:ext cx="3600400" cy="2276872"/>
          </a:xfrm>
          <a:prstGeom prst="rect">
            <a:avLst/>
          </a:prstGeom>
          <a:noFill/>
        </p:spPr>
      </p:pic>
      <p:pic>
        <p:nvPicPr>
          <p:cNvPr id="2052" name="Picture 4" descr="eruh kapalı spor salonu ile ilgili görsel sonuc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365104"/>
            <a:ext cx="3919757" cy="220486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tr-TR" sz="4000" b="1" cap="none"/>
              <a:t>ÖĞRENCİ VE TOPLULUK ETKİNLİKLERİ</a:t>
            </a:r>
            <a:br>
              <a:rPr lang="tr-TR" sz="4000" b="1" cap="none"/>
            </a:br>
            <a:r>
              <a:rPr lang="tr-TR" sz="1600">
                <a:solidFill>
                  <a:srgbClr val="000000"/>
                </a:solidFill>
              </a:rPr>
              <a:t>8 MART 2018 DÜNYA KADINLAR GÜNÜ ETKİNLİĞİ KARANFİL DAĞITIMI</a:t>
            </a:r>
            <a:endParaRPr lang="tr-TR" sz="1600" b="1" cap="none">
              <a:solidFill>
                <a:srgbClr val="000000"/>
              </a:solidFill>
            </a:endParaRPr>
          </a:p>
        </p:txBody>
      </p:sp>
      <p:pic>
        <p:nvPicPr>
          <p:cNvPr id="3" name="3 Resim" descr="8MAR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72820"/>
            <a:ext cx="3833996" cy="2592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4 Resim" descr="IMG-20180309-WA0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72263" y="1772820"/>
            <a:ext cx="3719733" cy="2788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5 Resim" descr="IMG-20180309-WA00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365107"/>
            <a:ext cx="3863751" cy="2492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6 Resim" descr="IMG-20180309-WA00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44272" y="4589748"/>
            <a:ext cx="3647724" cy="2268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7 Resim" descr="IMG-20180309-WA001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67805" y="2708919"/>
            <a:ext cx="3600001" cy="2700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tr-TR" sz="4000" b="1" cap="none"/>
              <a:t>ÖĞRENCİ VE TOPLULUK ETKİNLİKLERİ</a:t>
            </a:r>
            <a:br>
              <a:rPr lang="tr-TR" sz="4000" b="1" cap="none"/>
            </a:br>
            <a:r>
              <a:rPr lang="tr-TR" sz="1600" b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SEVGİ EVLERİ ZİYARETİ VE UÇURTMA ŞENLİĞİ</a:t>
            </a:r>
            <a:endParaRPr lang="tr-TR" sz="1600" b="1" cap="none">
              <a:solidFill>
                <a:srgbClr val="000000"/>
              </a:solidFill>
            </a:endParaRPr>
          </a:p>
        </p:txBody>
      </p:sp>
      <p:pic>
        <p:nvPicPr>
          <p:cNvPr id="3" name="Picture 2" descr="D:\okul foto\sevgi evleri\11193410_838380599583878_8885888205684519770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7365" y="2420892"/>
            <a:ext cx="4896547" cy="2954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D:\okul foto\sevgi evleri\11262433_838362109585727_3695941261365395427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240011" y="2420892"/>
            <a:ext cx="5183029" cy="299695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tr-TR" sz="4000" b="1" cap="none"/>
              <a:t>ÖĞRENCİ VE TOPLULUK ETKİNLİKLERİ</a:t>
            </a:r>
            <a:br>
              <a:rPr lang="tr-TR" sz="4000" b="1" cap="none"/>
            </a:br>
            <a:r>
              <a:rPr lang="tr-TR" sz="1600" b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HASTA ZİYARETİ  (YAŞLILAR HAFTASI)</a:t>
            </a:r>
            <a:endParaRPr lang="tr-TR" sz="1600" b="1" cap="none">
              <a:solidFill>
                <a:srgbClr val="000000"/>
              </a:solidFill>
            </a:endParaRPr>
          </a:p>
        </p:txBody>
      </p:sp>
      <p:pic>
        <p:nvPicPr>
          <p:cNvPr id="3" name="Picture 2" descr="D:\okul foto\emyo foto\yaşlılar haftası\10411962_805393536215918_6604369856898363704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996955"/>
            <a:ext cx="5325035" cy="3212973"/>
          </a:xfrm>
        </p:spPr>
      </p:pic>
      <p:pic>
        <p:nvPicPr>
          <p:cNvPr id="4" name="Picture 2" descr="D:\okul foto\emyo foto\yaşlılar haftası\10636065_805393886215883_8111875038329519205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88083" y="3068964"/>
            <a:ext cx="5303913" cy="3200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tr-TR" sz="4000" b="1" cap="none"/>
              <a:t>ÖĞRENCİ VE TOPLULUK ETKİNLİKLERİ</a:t>
            </a:r>
            <a:br>
              <a:rPr lang="tr-TR" sz="4000" b="1" cap="none"/>
            </a:br>
            <a:r>
              <a:rPr lang="tr-TR" sz="1600" b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TIBBİ SOSYAL HİZMET KONFERANSI</a:t>
            </a:r>
            <a:endParaRPr lang="tr-TR" sz="1600" b="1" cap="none">
              <a:solidFill>
                <a:srgbClr val="000000"/>
              </a:solidFill>
            </a:endParaRPr>
          </a:p>
        </p:txBody>
      </p:sp>
      <p:pic>
        <p:nvPicPr>
          <p:cNvPr id="3" name="Picture 2" descr="D:\okul foto\emyo foto\tıbbi\20792_805960716159200_635265141040611645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068964"/>
            <a:ext cx="4871868" cy="2939549"/>
          </a:xfrm>
        </p:spPr>
      </p:pic>
      <p:pic>
        <p:nvPicPr>
          <p:cNvPr id="4" name="Picture 2" descr="D:\okul foto\emyo foto\tıbbi\DSC_0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50557" y="2996955"/>
            <a:ext cx="5441438" cy="32403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tr-TR" sz="4000" b="1" cap="none"/>
              <a:t>ÖĞRENCİ VE TOPLULUK ETKİNLİKLERİ</a:t>
            </a:r>
            <a:br>
              <a:rPr lang="tr-TR" sz="4000" b="1" cap="none"/>
            </a:br>
            <a:r>
              <a:rPr lang="tr-TR" sz="1600" b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TARIM VE HAYVANCILIK FUARI DİYARBAKIR</a:t>
            </a:r>
            <a:endParaRPr lang="tr-TR" sz="1600" b="1" cap="none">
              <a:solidFill>
                <a:srgbClr val="000000"/>
              </a:solidFill>
            </a:endParaRPr>
          </a:p>
        </p:txBody>
      </p:sp>
      <p:pic>
        <p:nvPicPr>
          <p:cNvPr id="3" name="Picture 2" descr="D:\okul foto\fuar haberi\DSC_14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780928"/>
            <a:ext cx="4943868" cy="3106161"/>
          </a:xfrm>
        </p:spPr>
      </p:pic>
      <p:pic>
        <p:nvPicPr>
          <p:cNvPr id="4" name="Picture 2" descr="D:\okul foto\fuar haberi\DSC_15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52182" y="2852937"/>
            <a:ext cx="4439814" cy="2859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tr-TR" sz="4000" b="1" cap="none"/>
              <a:t>ÖĞRENCİ VE TOPLULUK ETKİNLİKLERİ</a:t>
            </a:r>
            <a:br>
              <a:rPr lang="tr-TR" sz="4000" b="1" cap="none"/>
            </a:br>
            <a:r>
              <a:rPr lang="tr-TR" sz="1600" b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KADINLAR GÜNÜ ETKİNLİĞİ</a:t>
            </a:r>
            <a:endParaRPr lang="tr-TR" sz="1600" b="1" cap="none">
              <a:solidFill>
                <a:srgbClr val="000000"/>
              </a:solidFill>
            </a:endParaRPr>
          </a:p>
        </p:txBody>
      </p:sp>
      <p:pic>
        <p:nvPicPr>
          <p:cNvPr id="3" name="Picture 2" descr="D:\okul foto\KADINLAR GÜNÜ FOTO YAZI\DSC_12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852937"/>
            <a:ext cx="5032693" cy="2996955"/>
          </a:xfrm>
        </p:spPr>
      </p:pic>
      <p:pic>
        <p:nvPicPr>
          <p:cNvPr id="4" name="Picture 2" descr="D:\okul foto\KADINLAR GÜNÜ FOTO YAZI\DSC_13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64155" y="2708919"/>
            <a:ext cx="4727850" cy="3024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tr-TR" sz="4000" b="1" cap="none"/>
              <a:t>ÖĞRENCİ VE TOPLULUK ETKİNLİKLERİ</a:t>
            </a:r>
            <a:br>
              <a:rPr lang="tr-TR" sz="4000" b="1" cap="none"/>
            </a:br>
            <a:r>
              <a:rPr lang="tr-TR" sz="1600" b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ENGELSİZ YAŞAM MERKEZİ ZİYARETİ</a:t>
            </a:r>
            <a:endParaRPr lang="tr-TR" sz="1600" b="1" cap="none">
              <a:solidFill>
                <a:srgbClr val="000000"/>
              </a:solidFill>
            </a:endParaRPr>
          </a:p>
        </p:txBody>
      </p:sp>
      <p:pic>
        <p:nvPicPr>
          <p:cNvPr id="3" name="Picture 2" descr="D:\okul foto\SİTE HABER\engelsız yaşam merkezi\1422467_813740638714541_1929648680224341145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636910"/>
            <a:ext cx="4151787" cy="3207294"/>
          </a:xfrm>
        </p:spPr>
      </p:pic>
      <p:pic>
        <p:nvPicPr>
          <p:cNvPr id="4" name="Picture 2" descr="D:\okul foto\SİTE HABER\engelsız yaşam merkezi\1610903_813740212047917_495153737292662553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31697" y="2636910"/>
            <a:ext cx="4260308" cy="32403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tr-TR" sz="4000" b="1" cap="none"/>
              <a:t>ÖĞRENCİ VE TOPLULUK ETKİNLİKLERİ</a:t>
            </a:r>
            <a:br>
              <a:rPr lang="tr-TR" sz="4000" b="1" cap="none"/>
            </a:br>
            <a:r>
              <a:rPr lang="tr-TR" sz="1600" b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ENGELLİLERLE RESİM ÇALIŞMASI</a:t>
            </a:r>
            <a:endParaRPr lang="tr-TR" sz="1600" b="1" cap="none">
              <a:solidFill>
                <a:srgbClr val="000000"/>
              </a:solidFill>
            </a:endParaRPr>
          </a:p>
        </p:txBody>
      </p:sp>
      <p:pic>
        <p:nvPicPr>
          <p:cNvPr id="3" name="Picture 2" descr="D:\okul foto\TİYATRO\resim calışması\IMG_85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708919"/>
            <a:ext cx="5231904" cy="3074386"/>
          </a:xfrm>
        </p:spPr>
      </p:pic>
      <p:pic>
        <p:nvPicPr>
          <p:cNvPr id="4" name="Picture 2" descr="D:\okul foto\TİYATRO\resim calışması\12240341_918418411580096_3723022989261845295_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08164" y="2708919"/>
            <a:ext cx="4583832" cy="3096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 noGrp="1"/>
          </p:cNvSpPr>
          <p:nvPr>
            <p:ph type="title"/>
          </p:nvPr>
        </p:nvSpPr>
        <p:spPr>
          <a:xfrm>
            <a:off x="581028" y="381003"/>
            <a:ext cx="11029950" cy="1371600"/>
          </a:xfrm>
        </p:spPr>
        <p:txBody>
          <a:bodyPr anchorCtr="1"/>
          <a:lstStyle/>
          <a:p>
            <a:pPr lvl="0" algn="ctr" hangingPunct="1"/>
            <a:r>
              <a:rPr lang="tr-TR" sz="3200" b="1" cap="none"/>
              <a:t/>
            </a:r>
            <a:br>
              <a:rPr lang="tr-TR" sz="3200" b="1" cap="none"/>
            </a:br>
            <a:r>
              <a:rPr lang="tr-TR" sz="3200" b="1" cap="none"/>
              <a:t/>
            </a:r>
            <a:br>
              <a:rPr lang="tr-TR" sz="3200" b="1" cap="none"/>
            </a:br>
            <a:r>
              <a:rPr lang="tr-TR" sz="3200" b="1" cap="none"/>
              <a:t/>
            </a:r>
            <a:br>
              <a:rPr lang="tr-TR" sz="3200" b="1" cap="none"/>
            </a:br>
            <a:r>
              <a:rPr lang="tr-TR" sz="3200" b="1" cap="none"/>
              <a:t>MESLEK YÜKSEKOKULUMUZDA MEVCUT BÖLÜMLER/PROGRAMLAR VE ÖĞRENCİ SAYISI</a:t>
            </a:r>
          </a:p>
        </p:txBody>
      </p:sp>
      <p:grpSp>
        <p:nvGrpSpPr>
          <p:cNvPr id="3" name="İçerik Yer Tutucusu 3"/>
          <p:cNvGrpSpPr/>
          <p:nvPr/>
        </p:nvGrpSpPr>
        <p:grpSpPr>
          <a:xfrm>
            <a:off x="522332" y="1862239"/>
            <a:ext cx="11217950" cy="4557287"/>
            <a:chOff x="522332" y="1862239"/>
            <a:chExt cx="11217950" cy="4557287"/>
          </a:xfrm>
        </p:grpSpPr>
        <p:sp>
          <p:nvSpPr>
            <p:cNvPr id="4" name="3 Serbest Form"/>
            <p:cNvSpPr/>
            <p:nvPr/>
          </p:nvSpPr>
          <p:spPr>
            <a:xfrm>
              <a:off x="522332" y="1862239"/>
              <a:ext cx="3505608" cy="210336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505607"/>
                <a:gd name="f7" fmla="val 2103364"/>
                <a:gd name="f8" fmla="+- 0 0 -90"/>
                <a:gd name="f9" fmla="*/ f3 1 3505607"/>
                <a:gd name="f10" fmla="*/ f4 1 2103364"/>
                <a:gd name="f11" fmla="+- f7 0 f5"/>
                <a:gd name="f12" fmla="+- f6 0 f5"/>
                <a:gd name="f13" fmla="*/ f8 f0 1"/>
                <a:gd name="f14" fmla="*/ f12 1 3505607"/>
                <a:gd name="f15" fmla="*/ f11 1 2103364"/>
                <a:gd name="f16" fmla="*/ 0 f12 1"/>
                <a:gd name="f17" fmla="*/ 0 f11 1"/>
                <a:gd name="f18" fmla="*/ 3505607 f12 1"/>
                <a:gd name="f19" fmla="*/ 2103364 f11 1"/>
                <a:gd name="f20" fmla="*/ f13 1 f2"/>
                <a:gd name="f21" fmla="*/ f16 1 3505607"/>
                <a:gd name="f22" fmla="*/ f17 1 2103364"/>
                <a:gd name="f23" fmla="*/ f18 1 3505607"/>
                <a:gd name="f24" fmla="*/ f19 1 2103364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3505607" h="2103364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7598D9"/>
            </a:solidFill>
            <a:ln w="22229">
              <a:solidFill>
                <a:srgbClr val="FFFFFF"/>
              </a:solidFill>
              <a:prstDash val="solid"/>
            </a:ln>
          </p:spPr>
          <p:txBody>
            <a:bodyPr vert="horz" wrap="square" lIns="91440" tIns="91440" rIns="91440" bIns="91440" anchor="ctr" anchorCtr="1" compatLnSpc="1"/>
            <a:lstStyle/>
            <a:p>
              <a:pPr marL="0" marR="0" lvl="0" indent="0" algn="ctr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400" b="1" i="0" u="none" strike="noStrike" kern="1200" cap="none" spc="0" baseline="0">
                  <a:solidFill>
                    <a:srgbClr val="000000"/>
                  </a:solidFill>
                  <a:uFillTx/>
                  <a:latin typeface="Gill Sans MT"/>
                </a:rPr>
                <a:t>Sosyal </a:t>
              </a:r>
              <a:r>
                <a:rPr lang="en-US" sz="2400" b="1" i="0" u="none" strike="noStrike" kern="1200" cap="none" spc="0" baseline="0">
                  <a:solidFill>
                    <a:srgbClr val="000000"/>
                  </a:solidFill>
                  <a:uFillTx/>
                  <a:latin typeface="Gill Sans MT"/>
                </a:rPr>
                <a:t>H</a:t>
              </a:r>
              <a:r>
                <a:rPr lang="tr-TR" sz="2400" b="1" i="0" u="none" strike="noStrike" kern="1200" cap="none" spc="0" baseline="0">
                  <a:solidFill>
                    <a:srgbClr val="000000"/>
                  </a:solidFill>
                  <a:uFillTx/>
                  <a:latin typeface="Gill Sans MT"/>
                </a:rPr>
                <a:t>izmetler ve Danışmanlık</a:t>
              </a:r>
              <a:r>
                <a:rPr lang="en-US" sz="2400" b="1" i="0" u="none" strike="noStrike" kern="1200" cap="none" spc="0" baseline="0">
                  <a:solidFill>
                    <a:srgbClr val="000000"/>
                  </a:solidFill>
                  <a:uFillTx/>
                  <a:latin typeface="Gill Sans MT"/>
                </a:rPr>
                <a:t> </a:t>
              </a:r>
              <a:r>
                <a:rPr lang="tr-TR" sz="2400" b="1" i="0" u="none" strike="noStrike" kern="1200" cap="none" spc="0" baseline="0">
                  <a:solidFill>
                    <a:srgbClr val="000000"/>
                  </a:solidFill>
                  <a:uFillTx/>
                  <a:latin typeface="Gill Sans MT"/>
                </a:rPr>
                <a:t>Bölümü </a:t>
              </a:r>
              <a:endParaRPr lang="en-US" sz="2400" b="1" i="0" u="none" strike="noStrike" kern="1200" cap="none" spc="0" baseline="0">
                <a:solidFill>
                  <a:srgbClr val="000000"/>
                </a:solidFill>
                <a:uFillTx/>
                <a:latin typeface="Gill Sans MT"/>
              </a:endParaRPr>
            </a:p>
            <a:p>
              <a:pPr marL="0" marR="0" lvl="0" indent="0" algn="ctr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400" b="1" i="0" u="none" strike="noStrike" kern="1200" cap="none" spc="0" baseline="0">
                  <a:solidFill>
                    <a:srgbClr val="000000"/>
                  </a:solidFill>
                  <a:uFillTx/>
                  <a:latin typeface="Gill Sans MT"/>
                </a:rPr>
                <a:t>Sosyal Hizmetler Programı</a:t>
              </a:r>
              <a:r>
                <a:rPr lang="en-US" sz="2400" b="1" i="0" u="none" strike="noStrike" kern="1200" cap="none" spc="0" baseline="0">
                  <a:solidFill>
                    <a:srgbClr val="000000"/>
                  </a:solidFill>
                  <a:uFillTx/>
                  <a:latin typeface="Gill Sans MT"/>
                </a:rPr>
                <a:t> N.Ö. </a:t>
              </a:r>
              <a:endParaRPr lang="tr-TR" sz="2400" b="1" i="0" u="none" strike="noStrike" kern="1200" cap="none" spc="0" baseline="0">
                <a:solidFill>
                  <a:srgbClr val="000000"/>
                </a:solidFill>
                <a:uFillTx/>
                <a:latin typeface="Gill Sans MT"/>
              </a:endParaRPr>
            </a:p>
            <a:p>
              <a:pPr marL="0" marR="0" lvl="0" indent="0" algn="ctr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400" b="1" i="0" u="none" strike="noStrike" kern="1200" cap="none" spc="0" baseline="0">
                  <a:solidFill>
                    <a:srgbClr val="000000"/>
                  </a:solidFill>
                  <a:uFillTx/>
                  <a:latin typeface="Gill Sans MT"/>
                </a:rPr>
                <a:t>[120 (85)]</a:t>
              </a:r>
              <a:endParaRPr lang="tr-TR" sz="2400" b="0" i="0" u="none" strike="noStrike" kern="1200" cap="none" spc="0" baseline="0">
                <a:solidFill>
                  <a:srgbClr val="000000"/>
                </a:solidFill>
                <a:uFillTx/>
                <a:latin typeface="Gill Sans MT"/>
              </a:endParaRPr>
            </a:p>
          </p:txBody>
        </p:sp>
        <p:sp>
          <p:nvSpPr>
            <p:cNvPr id="5" name="4 Serbest Form"/>
            <p:cNvSpPr/>
            <p:nvPr/>
          </p:nvSpPr>
          <p:spPr>
            <a:xfrm>
              <a:off x="4378503" y="1862239"/>
              <a:ext cx="3505608" cy="210336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505607"/>
                <a:gd name="f7" fmla="val 2103364"/>
                <a:gd name="f8" fmla="+- 0 0 -90"/>
                <a:gd name="f9" fmla="*/ f3 1 3505607"/>
                <a:gd name="f10" fmla="*/ f4 1 2103364"/>
                <a:gd name="f11" fmla="+- f7 0 f5"/>
                <a:gd name="f12" fmla="+- f6 0 f5"/>
                <a:gd name="f13" fmla="*/ f8 f0 1"/>
                <a:gd name="f14" fmla="*/ f12 1 3505607"/>
                <a:gd name="f15" fmla="*/ f11 1 2103364"/>
                <a:gd name="f16" fmla="*/ 0 f12 1"/>
                <a:gd name="f17" fmla="*/ 0 f11 1"/>
                <a:gd name="f18" fmla="*/ 3505607 f12 1"/>
                <a:gd name="f19" fmla="*/ 2103364 f11 1"/>
                <a:gd name="f20" fmla="*/ f13 1 f2"/>
                <a:gd name="f21" fmla="*/ f16 1 3505607"/>
                <a:gd name="f22" fmla="*/ f17 1 2103364"/>
                <a:gd name="f23" fmla="*/ f18 1 3505607"/>
                <a:gd name="f24" fmla="*/ f19 1 2103364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3505607" h="2103364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4AD78E"/>
            </a:solidFill>
            <a:ln w="22229">
              <a:solidFill>
                <a:srgbClr val="FFFFFF"/>
              </a:solidFill>
              <a:prstDash val="solid"/>
            </a:ln>
          </p:spPr>
          <p:txBody>
            <a:bodyPr vert="horz" wrap="square" lIns="91440" tIns="91440" rIns="91440" bIns="91440" anchor="ctr" anchorCtr="1" compatLnSpc="1"/>
            <a:lstStyle/>
            <a:p>
              <a:pPr marL="0" marR="0" lvl="0" indent="0" algn="ctr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400" b="1" i="0" u="none" strike="noStrike" kern="1200" cap="none" spc="0" baseline="0">
                  <a:solidFill>
                    <a:srgbClr val="000000"/>
                  </a:solidFill>
                  <a:uFillTx/>
                  <a:latin typeface="Gill Sans MT"/>
                </a:rPr>
                <a:t>Bitkisel ve Hayvansal Üretim Bölümü</a:t>
              </a:r>
              <a:endParaRPr lang="en-US" sz="2400" b="1" i="0" u="none" strike="noStrike" kern="1200" cap="none" spc="0" baseline="0">
                <a:solidFill>
                  <a:srgbClr val="000000"/>
                </a:solidFill>
                <a:uFillTx/>
                <a:latin typeface="Gill Sans MT"/>
              </a:endParaRPr>
            </a:p>
            <a:p>
              <a:pPr marL="0" marR="0" lvl="0" indent="0" algn="ctr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400" b="1" i="0" u="none" strike="noStrike" kern="1200" cap="none" spc="0" baseline="0">
                  <a:solidFill>
                    <a:srgbClr val="000000"/>
                  </a:solidFill>
                  <a:uFillTx/>
                  <a:latin typeface="Gill Sans MT"/>
                </a:rPr>
                <a:t>Organik Tarım Programı</a:t>
              </a:r>
              <a:r>
                <a:rPr lang="en-US" sz="2400" b="1" i="0" u="none" strike="noStrike" kern="1200" cap="none" spc="0" baseline="0">
                  <a:solidFill>
                    <a:srgbClr val="000000"/>
                  </a:solidFill>
                  <a:uFillTx/>
                  <a:latin typeface="Gill Sans MT"/>
                </a:rPr>
                <a:t> N.Ö. </a:t>
              </a:r>
              <a:endParaRPr lang="tr-TR" sz="2400" b="1" i="0" u="none" strike="noStrike" kern="1200" cap="none" spc="0" baseline="0">
                <a:solidFill>
                  <a:srgbClr val="000000"/>
                </a:solidFill>
                <a:uFillTx/>
                <a:latin typeface="Gill Sans MT"/>
              </a:endParaRPr>
            </a:p>
            <a:p>
              <a:pPr marL="0" marR="0" lvl="0" indent="0" algn="ctr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400" b="1" i="0" u="none" strike="noStrike" kern="1200" cap="none" spc="0" baseline="0">
                  <a:solidFill>
                    <a:srgbClr val="000000"/>
                  </a:solidFill>
                  <a:uFillTx/>
                  <a:latin typeface="Gill Sans MT"/>
                </a:rPr>
                <a:t>[37 (20)]</a:t>
              </a:r>
              <a:endParaRPr lang="tr-TR" sz="2400" b="0" i="0" u="none" strike="noStrike" kern="1200" cap="none" spc="0" baseline="0">
                <a:solidFill>
                  <a:srgbClr val="000000"/>
                </a:solidFill>
                <a:uFillTx/>
                <a:latin typeface="Gill Sans MT"/>
              </a:endParaRPr>
            </a:p>
          </p:txBody>
        </p:sp>
        <p:sp>
          <p:nvSpPr>
            <p:cNvPr id="6" name="5 Serbest Form"/>
            <p:cNvSpPr/>
            <p:nvPr/>
          </p:nvSpPr>
          <p:spPr>
            <a:xfrm>
              <a:off x="8234674" y="1862239"/>
              <a:ext cx="3505608" cy="221483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505607"/>
                <a:gd name="f7" fmla="val 2103364"/>
                <a:gd name="f8" fmla="+- 0 0 -90"/>
                <a:gd name="f9" fmla="*/ f3 1 3505607"/>
                <a:gd name="f10" fmla="*/ f4 1 2103364"/>
                <a:gd name="f11" fmla="+- f7 0 f5"/>
                <a:gd name="f12" fmla="+- f6 0 f5"/>
                <a:gd name="f13" fmla="*/ f8 f0 1"/>
                <a:gd name="f14" fmla="*/ f12 1 3505607"/>
                <a:gd name="f15" fmla="*/ f11 1 2103364"/>
                <a:gd name="f16" fmla="*/ 0 f12 1"/>
                <a:gd name="f17" fmla="*/ 0 f11 1"/>
                <a:gd name="f18" fmla="*/ 3505607 f12 1"/>
                <a:gd name="f19" fmla="*/ 2103364 f11 1"/>
                <a:gd name="f20" fmla="*/ f13 1 f2"/>
                <a:gd name="f21" fmla="*/ f16 1 3505607"/>
                <a:gd name="f22" fmla="*/ f17 1 2103364"/>
                <a:gd name="f23" fmla="*/ f18 1 3505607"/>
                <a:gd name="f24" fmla="*/ f19 1 2103364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3505607" h="2103364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9CD224"/>
            </a:solidFill>
            <a:ln w="22229">
              <a:solidFill>
                <a:srgbClr val="FFFFFF"/>
              </a:solidFill>
              <a:prstDash val="solid"/>
            </a:ln>
          </p:spPr>
          <p:txBody>
            <a:bodyPr vert="horz" wrap="square" lIns="91440" tIns="91440" rIns="91440" bIns="91440" anchor="ctr" anchorCtr="1" compatLnSpc="1"/>
            <a:lstStyle/>
            <a:p>
              <a:pPr marL="0" marR="0" lvl="0" indent="0" algn="ctr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400" b="1" i="0" u="none" strike="noStrike" kern="1200" cap="none" spc="0" baseline="0">
                  <a:solidFill>
                    <a:srgbClr val="000000"/>
                  </a:solidFill>
                  <a:uFillTx/>
                  <a:latin typeface="Gill Sans MT"/>
                </a:rPr>
                <a:t>Çocuk Bakımı ve Gençlik Hizmetleri Bölümü</a:t>
              </a:r>
              <a:endParaRPr lang="en-US" sz="2400" b="1" i="0" u="none" strike="noStrike" kern="1200" cap="none" spc="0" baseline="0">
                <a:solidFill>
                  <a:srgbClr val="000000"/>
                </a:solidFill>
                <a:uFillTx/>
                <a:latin typeface="Gill Sans MT"/>
              </a:endParaRPr>
            </a:p>
            <a:p>
              <a:pPr marL="0" marR="0" lvl="0" indent="0" algn="ctr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400" b="1" i="0" u="none" strike="noStrike" kern="1200" cap="none" spc="0" baseline="0">
                  <a:solidFill>
                    <a:srgbClr val="000000"/>
                  </a:solidFill>
                  <a:uFillTx/>
                  <a:latin typeface="Gill Sans MT"/>
                </a:rPr>
                <a:t>Çocuk Gelişimi Programı N.Ö. </a:t>
              </a:r>
            </a:p>
            <a:p>
              <a:pPr marL="0" marR="0" lvl="0" indent="0" algn="ctr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400" b="1" i="0" u="none" strike="noStrike" kern="1200" cap="none" spc="0" baseline="0">
                  <a:solidFill>
                    <a:srgbClr val="000000"/>
                  </a:solidFill>
                  <a:uFillTx/>
                  <a:latin typeface="Gill Sans MT"/>
                </a:rPr>
                <a:t>[55 (45)]</a:t>
              </a:r>
              <a:endParaRPr lang="tr-TR" sz="2400" b="0" i="0" u="none" strike="noStrike" kern="1200" cap="none" spc="0" baseline="0">
                <a:solidFill>
                  <a:srgbClr val="000000"/>
                </a:solidFill>
                <a:uFillTx/>
                <a:latin typeface="Gill Sans MT"/>
              </a:endParaRPr>
            </a:p>
          </p:txBody>
        </p:sp>
        <p:sp>
          <p:nvSpPr>
            <p:cNvPr id="7" name="6 Serbest Form"/>
            <p:cNvSpPr/>
            <p:nvPr/>
          </p:nvSpPr>
          <p:spPr>
            <a:xfrm>
              <a:off x="4378503" y="4316160"/>
              <a:ext cx="3505608" cy="210336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505607"/>
                <a:gd name="f7" fmla="val 2103364"/>
                <a:gd name="f8" fmla="+- 0 0 -90"/>
                <a:gd name="f9" fmla="*/ f3 1 3505607"/>
                <a:gd name="f10" fmla="*/ f4 1 2103364"/>
                <a:gd name="f11" fmla="+- f7 0 f5"/>
                <a:gd name="f12" fmla="+- f6 0 f5"/>
                <a:gd name="f13" fmla="*/ f8 f0 1"/>
                <a:gd name="f14" fmla="*/ f12 1 3505607"/>
                <a:gd name="f15" fmla="*/ f11 1 2103364"/>
                <a:gd name="f16" fmla="*/ 0 f12 1"/>
                <a:gd name="f17" fmla="*/ 0 f11 1"/>
                <a:gd name="f18" fmla="*/ 3505607 f12 1"/>
                <a:gd name="f19" fmla="*/ 2103364 f11 1"/>
                <a:gd name="f20" fmla="*/ f13 1 f2"/>
                <a:gd name="f21" fmla="*/ f16 1 3505607"/>
                <a:gd name="f22" fmla="*/ f17 1 2103364"/>
                <a:gd name="f23" fmla="*/ f18 1 3505607"/>
                <a:gd name="f24" fmla="*/ f19 1 2103364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3505607" h="2103364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B32C16"/>
            </a:solidFill>
            <a:ln w="22229">
              <a:solidFill>
                <a:srgbClr val="FFFFFF"/>
              </a:solidFill>
              <a:prstDash val="solid"/>
            </a:ln>
          </p:spPr>
          <p:txBody>
            <a:bodyPr vert="horz" wrap="square" lIns="91440" tIns="91440" rIns="91440" bIns="91440" anchor="ctr" anchorCtr="1" compatLnSpc="1"/>
            <a:lstStyle/>
            <a:p>
              <a:pPr marL="0" marR="0" lvl="0" indent="0" algn="ctr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tr-TR" sz="2400" b="1" i="0" u="none" strike="noStrike" kern="1200" cap="none" spc="0" baseline="0">
                <a:solidFill>
                  <a:srgbClr val="000000"/>
                </a:solidFill>
                <a:uFillTx/>
                <a:latin typeface="Gill Sans MT"/>
              </a:endParaRPr>
            </a:p>
            <a:p>
              <a:pPr marL="0" marR="0" lvl="0" indent="0" algn="ctr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400" b="1" i="0" u="none" strike="noStrike" kern="1200" cap="none" spc="0" baseline="0">
                  <a:solidFill>
                    <a:srgbClr val="000000"/>
                  </a:solidFill>
                  <a:uFillTx/>
                  <a:latin typeface="Gill Sans MT"/>
                </a:rPr>
                <a:t>Meslek Yüksekokulumuzda toplam [212(150)</a:t>
              </a:r>
              <a:r>
                <a:rPr lang="tr-TR" sz="2400" b="1" i="0" u="none" strike="noStrike" kern="0" cap="none" spc="0" baseline="0">
                  <a:solidFill>
                    <a:srgbClr val="000000"/>
                  </a:solidFill>
                  <a:uFillTx/>
                  <a:latin typeface="Gill Sans MT"/>
                </a:rPr>
                <a:t>]</a:t>
              </a:r>
              <a:r>
                <a:rPr lang="tr-TR" sz="2400" b="1" i="0" u="none" strike="noStrike" kern="1200" cap="none" spc="0" baseline="0">
                  <a:solidFill>
                    <a:srgbClr val="000000"/>
                  </a:solidFill>
                  <a:uFillTx/>
                  <a:latin typeface="Gill Sans MT"/>
                </a:rPr>
                <a:t> öğrencimiz mevcuttur.</a:t>
              </a:r>
              <a:endParaRPr lang="tr-TR" sz="2400" b="0" i="0" u="none" strike="noStrike" kern="1200" cap="none" spc="0" baseline="0">
                <a:solidFill>
                  <a:srgbClr val="000000"/>
                </a:solidFill>
                <a:uFillTx/>
                <a:latin typeface="Gill Sans MT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tr-TR" sz="4000" b="1" cap="none"/>
              <a:t>ÖĞRENCİ VE TOPLULUK ETKİNLİKLERİ</a:t>
            </a:r>
            <a:br>
              <a:rPr lang="tr-TR" sz="4000" b="1" cap="none"/>
            </a:br>
            <a:r>
              <a:rPr lang="tr-TR" sz="160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GÖÇ VE MÜLTECİLİK KONULU TİYATRO GÖSTERİSİ</a:t>
            </a:r>
            <a:endParaRPr lang="tr-TR" sz="1600" b="1" cap="none">
              <a:solidFill>
                <a:srgbClr val="000000"/>
              </a:solidFill>
            </a:endParaRPr>
          </a:p>
        </p:txBody>
      </p:sp>
      <p:pic>
        <p:nvPicPr>
          <p:cNvPr id="3" name="Picture 2" descr="D:\okul foto\TİYATRO\tıyatrrr\IMG_84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924946"/>
            <a:ext cx="4943868" cy="2827260"/>
          </a:xfrm>
        </p:spPr>
      </p:pic>
      <p:pic>
        <p:nvPicPr>
          <p:cNvPr id="4" name="Picture 2" descr="D:\okul foto\TİYATRO\tıyatrrr\IMG_85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08164" y="2852937"/>
            <a:ext cx="4583832" cy="2808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tr-TR" sz="4000" b="1" cap="none"/>
              <a:t>ÖĞRENCİ VE TOPLULUK ETKİNLİKLERİ</a:t>
            </a:r>
            <a:br>
              <a:rPr lang="tr-TR" sz="4000" b="1" cap="none"/>
            </a:br>
            <a:r>
              <a:rPr lang="tr-TR" sz="160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UYGULAMA BAHÇESİNDE AŞILAMA VE BUDAMA </a:t>
            </a:r>
            <a:endParaRPr lang="tr-TR" sz="1600" b="1" cap="none">
              <a:solidFill>
                <a:srgbClr val="000000"/>
              </a:solidFill>
            </a:endParaRPr>
          </a:p>
        </p:txBody>
      </p:sp>
      <p:pic>
        <p:nvPicPr>
          <p:cNvPr id="3" name="Resim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08919"/>
            <a:ext cx="4635212" cy="3096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44272" y="2708919"/>
            <a:ext cx="3647724" cy="316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tr-TR" sz="4000" b="1" cap="none"/>
              <a:t>ÖĞRENCİ VE TOPLULUK ETKİNLİKLERİ</a:t>
            </a:r>
            <a:br>
              <a:rPr lang="tr-TR" sz="4000" b="1" cap="none"/>
            </a:br>
            <a:r>
              <a:rPr lang="tr-TR" sz="1600" b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İFFET” KONULU SEMİNER</a:t>
            </a:r>
            <a:endParaRPr lang="tr-TR" sz="1600" b="1" cap="none">
              <a:solidFill>
                <a:srgbClr val="000000"/>
              </a:solidFill>
            </a:endParaRPr>
          </a:p>
        </p:txBody>
      </p:sp>
      <p:pic>
        <p:nvPicPr>
          <p:cNvPr id="3" name="4 İçerik Yer Tutucusu" descr="iffet  seminer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988838"/>
            <a:ext cx="4007769" cy="3855210"/>
          </a:xfrm>
        </p:spPr>
      </p:pic>
      <p:pic>
        <p:nvPicPr>
          <p:cNvPr id="4" name="Picture 2" descr="C:\Users\betül\Desktop\iffet semineri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761271" y="2060847"/>
            <a:ext cx="4430725" cy="39342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tr-TR" sz="4000" b="1" cap="none"/>
              <a:t>ÖĞRENCİ VE TOPLULUK ETKİNLİKLERİ</a:t>
            </a:r>
            <a:br>
              <a:rPr lang="tr-TR" sz="4000" b="1" cap="none"/>
            </a:br>
            <a:r>
              <a:rPr lang="tr-TR" sz="1600" b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AİLE REHAFI”  ADLI ÇALIŞMA</a:t>
            </a:r>
            <a:endParaRPr lang="tr-TR" sz="1600" b="1" cap="none">
              <a:solidFill>
                <a:srgbClr val="000000"/>
              </a:solidFill>
            </a:endParaRPr>
          </a:p>
        </p:txBody>
      </p:sp>
      <p:pic>
        <p:nvPicPr>
          <p:cNvPr id="3" name="Picture 2" descr="C:\Users\betül\Desktop\aile refahı konulu çalışm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2552730"/>
            <a:ext cx="2927643" cy="3513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betül\Desktop\aile refahı konulu çalışma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898379" y="2708919"/>
            <a:ext cx="5293617" cy="3068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tr-TR" sz="4000" b="1" cap="none"/>
              <a:t>ÖĞRENCİ VE TOPLULUK ETKİNLİKLERİ</a:t>
            </a:r>
            <a:br>
              <a:rPr lang="tr-TR" sz="4000" b="1" cap="none"/>
            </a:br>
            <a:r>
              <a:rPr lang="tr-TR" sz="1600" b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FİDAN DİKME ETKİNLİĞİ</a:t>
            </a:r>
            <a:endParaRPr lang="tr-TR" sz="1600" b="1" cap="none">
              <a:solidFill>
                <a:srgbClr val="000000"/>
              </a:solidFill>
            </a:endParaRPr>
          </a:p>
        </p:txBody>
      </p:sp>
      <p:pic>
        <p:nvPicPr>
          <p:cNvPr id="3" name="Picture 2" descr="C:\Users\betül\Desktop\fidan dikimi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2780928"/>
            <a:ext cx="5542032" cy="3212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betül\Desktop\fidan dikimi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960092" y="2852937"/>
            <a:ext cx="5231904" cy="2991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tr-TR" sz="4000" b="1" cap="none"/>
              <a:t>ÖĞRENCİ VE TOPLULUK ETKİNLİKLERİ</a:t>
            </a:r>
            <a:br>
              <a:rPr lang="tr-TR" sz="4000" b="1" cap="none"/>
            </a:br>
            <a:r>
              <a:rPr lang="tr-TR" sz="1600" b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ÇOCUK REFAHI KONULU ÇALIŞMA</a:t>
            </a:r>
            <a:endParaRPr lang="tr-TR" sz="1600" b="1" cap="none">
              <a:solidFill>
                <a:srgbClr val="000000"/>
              </a:solidFill>
            </a:endParaRPr>
          </a:p>
        </p:txBody>
      </p:sp>
      <p:pic>
        <p:nvPicPr>
          <p:cNvPr id="3" name="Picture 2" descr="C:\Users\betül\Desktop\çocuk refahı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2899242"/>
            <a:ext cx="4871868" cy="2762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betül\Desktop\çocuk refahı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608164" y="3068954"/>
            <a:ext cx="4583832" cy="2585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tr-TR" sz="4000" b="1" cap="none"/>
              <a:t>ÖĞRENCİ VE TOPLULUK ETKİNLİKLERİ</a:t>
            </a:r>
            <a:br>
              <a:rPr lang="tr-TR" sz="4000" b="1" cap="none"/>
            </a:br>
            <a:r>
              <a:rPr lang="tr-TR" sz="1600" b="1">
                <a:solidFill>
                  <a:srgbClr val="FF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tr-TR" sz="1600" b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GENÇLİK REHAFI” KONULU ÇALIŞMA</a:t>
            </a:r>
            <a:endParaRPr lang="tr-TR" sz="1600" b="1" cap="none">
              <a:solidFill>
                <a:srgbClr val="000000"/>
              </a:solidFill>
            </a:endParaRPr>
          </a:p>
        </p:txBody>
      </p:sp>
      <p:pic>
        <p:nvPicPr>
          <p:cNvPr id="3" name="Picture 2" descr="C:\Users\betül\Desktop\gençlik refahı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2795704"/>
            <a:ext cx="5159895" cy="2910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betül\Desktop\gençlik refahı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167807" y="2636910"/>
            <a:ext cx="5024198" cy="2952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tr-TR" sz="4000" b="1" cap="none"/>
              <a:t>ÖĞRENCİ VE TOPLULUK ETKİNLİKLERİ</a:t>
            </a:r>
            <a:br>
              <a:rPr lang="tr-TR" sz="4000" b="1" cap="none"/>
            </a:br>
            <a:r>
              <a:rPr lang="tr-TR" sz="1600" b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YAŞLILARA SAYGI HAFTASI EKİNLİĞİ</a:t>
            </a:r>
            <a:endParaRPr lang="tr-TR" sz="1600" b="1" cap="none">
              <a:solidFill>
                <a:srgbClr val="000000"/>
              </a:solidFill>
            </a:endParaRPr>
          </a:p>
        </p:txBody>
      </p:sp>
      <p:pic>
        <p:nvPicPr>
          <p:cNvPr id="3" name="Picture 2" descr="C:\Users\betül\Desktop\yaşlılar haftası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2276874"/>
            <a:ext cx="3142865" cy="4005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betül\Desktop\yaşlılar haftası 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032101" y="2564901"/>
            <a:ext cx="5159895" cy="2869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tr-TR" sz="4000" b="1" cap="none"/>
              <a:t>ÖĞRENCİ VE TOPLULUK ETKİNLİKLERİ</a:t>
            </a:r>
            <a:br>
              <a:rPr lang="tr-TR" sz="4000" b="1" cap="none"/>
            </a:br>
            <a:r>
              <a:rPr lang="tr-TR" sz="1600" b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“KADIN HAKLARI” KONULU ÇALIŞMA</a:t>
            </a:r>
            <a:endParaRPr lang="tr-TR" sz="1600" b="1" cap="none">
              <a:solidFill>
                <a:srgbClr val="000000"/>
              </a:solidFill>
            </a:endParaRPr>
          </a:p>
        </p:txBody>
      </p:sp>
      <p:pic>
        <p:nvPicPr>
          <p:cNvPr id="3" name="Picture 2" descr="C:\Users\betül\Desktop\kadın hakları  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2564901"/>
            <a:ext cx="5663949" cy="319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betül\Desktop\kadın hakları 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744074" y="2564901"/>
            <a:ext cx="5447931" cy="3072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tr-TR" sz="4000" b="1" cap="none"/>
              <a:t>ÖĞRENCİ VE TOPLULUK ETKİNLİKLERİ</a:t>
            </a:r>
            <a:br>
              <a:rPr lang="tr-TR" sz="4000" b="1" cap="none"/>
            </a:br>
            <a:r>
              <a:rPr lang="tr-TR" sz="1600" b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“KADINIM” HAYATA RENK KATIYORUM ETKİNLİĞİ</a:t>
            </a:r>
            <a:endParaRPr lang="tr-TR" sz="1600" b="1" cap="none">
              <a:solidFill>
                <a:srgbClr val="000000"/>
              </a:solidFill>
            </a:endParaRPr>
          </a:p>
        </p:txBody>
      </p:sp>
      <p:pic>
        <p:nvPicPr>
          <p:cNvPr id="3" name="Picture 2" descr="C:\Users\betül\Desktop\kadınlar günü 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2610310"/>
            <a:ext cx="4871868" cy="276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betül\Desktop\kadınlar günü 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392146" y="2636910"/>
            <a:ext cx="4799859" cy="2820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 noGrp="1"/>
          </p:cNvSpPr>
          <p:nvPr>
            <p:ph type="title"/>
          </p:nvPr>
        </p:nvSpPr>
        <p:spPr>
          <a:xfrm>
            <a:off x="581028" y="560390"/>
            <a:ext cx="11029950" cy="1014407"/>
          </a:xfrm>
        </p:spPr>
        <p:txBody>
          <a:bodyPr anchorCtr="1"/>
          <a:lstStyle/>
          <a:p>
            <a:pPr lvl="0" algn="ctr" hangingPunct="1"/>
            <a:r>
              <a:rPr lang="tr-TR" sz="2900" b="1" cap="none"/>
              <a:t>GELECEK DÖNEMLERDE AÇILMASI PLANLANAN BÖLÜMLER/PROGRAMLAR</a:t>
            </a:r>
            <a:endParaRPr lang="tr-TR" sz="2900"/>
          </a:p>
        </p:txBody>
      </p:sp>
      <p:grpSp>
        <p:nvGrpSpPr>
          <p:cNvPr id="3" name="İçerik Yer Tutucusu 4"/>
          <p:cNvGrpSpPr/>
          <p:nvPr/>
        </p:nvGrpSpPr>
        <p:grpSpPr>
          <a:xfrm>
            <a:off x="584420" y="1993894"/>
            <a:ext cx="11023155" cy="4321079"/>
            <a:chOff x="584420" y="1993894"/>
            <a:chExt cx="11023155" cy="4321079"/>
          </a:xfrm>
        </p:grpSpPr>
        <p:sp>
          <p:nvSpPr>
            <p:cNvPr id="4" name="3 Serbest Form"/>
            <p:cNvSpPr/>
            <p:nvPr/>
          </p:nvSpPr>
          <p:spPr>
            <a:xfrm>
              <a:off x="584420" y="2082792"/>
              <a:ext cx="3242105" cy="414327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242103"/>
                <a:gd name="f7" fmla="val 4143278"/>
                <a:gd name="f8" fmla="val 2071639"/>
                <a:gd name="f9" fmla="val 1608874"/>
                <a:gd name="f10" fmla="val 121244"/>
                <a:gd name="f11" fmla="val 1159432"/>
                <a:gd name="f12" fmla="val 344398"/>
                <a:gd name="f13" fmla="val 794983"/>
                <a:gd name="f14" fmla="val 651645"/>
                <a:gd name="f15" fmla="val 293194"/>
                <a:gd name="f16" fmla="val 1122484"/>
                <a:gd name="f17" fmla="val 1621056"/>
                <a:gd name="f18" fmla="val 2"/>
                <a:gd name="f19" fmla="val 2119627"/>
                <a:gd name="f20" fmla="val 3"/>
                <a:gd name="f21" fmla="val 2590465"/>
                <a:gd name="f22" fmla="val 293198"/>
                <a:gd name="f23" fmla="val 2897711"/>
                <a:gd name="f24" fmla="val 794988"/>
                <a:gd name="f25" fmla="val 3120864"/>
                <a:gd name="f26" fmla="val 1159438"/>
                <a:gd name="f27" fmla="val 3242107"/>
                <a:gd name="f28" fmla="val 1608879"/>
                <a:gd name="f29" fmla="val 3242106"/>
                <a:gd name="f30" fmla="val 2071644"/>
                <a:gd name="f31" fmla="val 2534409"/>
                <a:gd name="f32" fmla="val 3120863"/>
                <a:gd name="f33" fmla="val 2983850"/>
                <a:gd name="f34" fmla="val 2897709"/>
                <a:gd name="f35" fmla="val 3348300"/>
                <a:gd name="f36" fmla="val 2590462"/>
                <a:gd name="f37" fmla="val 3850089"/>
                <a:gd name="f38" fmla="val 2119624"/>
                <a:gd name="f39" fmla="val 4143283"/>
                <a:gd name="f40" fmla="val 1621053"/>
                <a:gd name="f41" fmla="val 1122482"/>
                <a:gd name="f42" fmla="val 651644"/>
                <a:gd name="f43" fmla="val 3850087"/>
                <a:gd name="f44" fmla="val 3348298"/>
                <a:gd name="f45" fmla="val 121245"/>
                <a:gd name="f46" fmla="val 2983848"/>
                <a:gd name="f47" fmla="val 2534407"/>
                <a:gd name="f48" fmla="val 2071642"/>
                <a:gd name="f49" fmla="val 1"/>
                <a:gd name="f50" fmla="val 2071641"/>
                <a:gd name="f51" fmla="val 2071640"/>
                <a:gd name="f52" fmla="+- 0 0 -90"/>
                <a:gd name="f53" fmla="*/ f3 1 3242103"/>
                <a:gd name="f54" fmla="*/ f4 1 4143278"/>
                <a:gd name="f55" fmla="+- f7 0 f5"/>
                <a:gd name="f56" fmla="+- f6 0 f5"/>
                <a:gd name="f57" fmla="*/ f52 f0 1"/>
                <a:gd name="f58" fmla="*/ f56 1 3242103"/>
                <a:gd name="f59" fmla="*/ f55 1 4143278"/>
                <a:gd name="f60" fmla="*/ 0 f56 1"/>
                <a:gd name="f61" fmla="*/ 2071639 f55 1"/>
                <a:gd name="f62" fmla="*/ 344398 f56 1"/>
                <a:gd name="f63" fmla="*/ 794983 f55 1"/>
                <a:gd name="f64" fmla="*/ 1621056 f56 1"/>
                <a:gd name="f65" fmla="*/ 2 f55 1"/>
                <a:gd name="f66" fmla="*/ 2897711 f56 1"/>
                <a:gd name="f67" fmla="*/ 794988 f55 1"/>
                <a:gd name="f68" fmla="*/ 3242106 f56 1"/>
                <a:gd name="f69" fmla="*/ 2071644 f55 1"/>
                <a:gd name="f70" fmla="*/ 2897709 f56 1"/>
                <a:gd name="f71" fmla="*/ 3348300 f55 1"/>
                <a:gd name="f72" fmla="*/ 1621053 f56 1"/>
                <a:gd name="f73" fmla="*/ 4143283 f55 1"/>
                <a:gd name="f74" fmla="*/ 3348298 f55 1"/>
                <a:gd name="f75" fmla="*/ 2 f56 1"/>
                <a:gd name="f76" fmla="*/ 2071642 f55 1"/>
                <a:gd name="f77" fmla="*/ f57 1 f2"/>
                <a:gd name="f78" fmla="*/ f60 1 3242103"/>
                <a:gd name="f79" fmla="*/ f61 1 4143278"/>
                <a:gd name="f80" fmla="*/ f62 1 3242103"/>
                <a:gd name="f81" fmla="*/ f63 1 4143278"/>
                <a:gd name="f82" fmla="*/ f64 1 3242103"/>
                <a:gd name="f83" fmla="*/ f65 1 4143278"/>
                <a:gd name="f84" fmla="*/ f66 1 3242103"/>
                <a:gd name="f85" fmla="*/ f67 1 4143278"/>
                <a:gd name="f86" fmla="*/ f68 1 3242103"/>
                <a:gd name="f87" fmla="*/ f69 1 4143278"/>
                <a:gd name="f88" fmla="*/ f70 1 3242103"/>
                <a:gd name="f89" fmla="*/ f71 1 4143278"/>
                <a:gd name="f90" fmla="*/ f72 1 3242103"/>
                <a:gd name="f91" fmla="*/ f73 1 4143278"/>
                <a:gd name="f92" fmla="*/ f74 1 4143278"/>
                <a:gd name="f93" fmla="*/ f75 1 3242103"/>
                <a:gd name="f94" fmla="*/ f76 1 4143278"/>
                <a:gd name="f95" fmla="*/ f5 1 f58"/>
                <a:gd name="f96" fmla="*/ f6 1 f58"/>
                <a:gd name="f97" fmla="*/ f5 1 f59"/>
                <a:gd name="f98" fmla="*/ f7 1 f59"/>
                <a:gd name="f99" fmla="+- f77 0 f1"/>
                <a:gd name="f100" fmla="*/ f78 1 f58"/>
                <a:gd name="f101" fmla="*/ f79 1 f59"/>
                <a:gd name="f102" fmla="*/ f80 1 f58"/>
                <a:gd name="f103" fmla="*/ f81 1 f59"/>
                <a:gd name="f104" fmla="*/ f82 1 f58"/>
                <a:gd name="f105" fmla="*/ f83 1 f59"/>
                <a:gd name="f106" fmla="*/ f84 1 f58"/>
                <a:gd name="f107" fmla="*/ f85 1 f59"/>
                <a:gd name="f108" fmla="*/ f86 1 f58"/>
                <a:gd name="f109" fmla="*/ f87 1 f59"/>
                <a:gd name="f110" fmla="*/ f88 1 f58"/>
                <a:gd name="f111" fmla="*/ f89 1 f59"/>
                <a:gd name="f112" fmla="*/ f90 1 f58"/>
                <a:gd name="f113" fmla="*/ f91 1 f59"/>
                <a:gd name="f114" fmla="*/ f92 1 f59"/>
                <a:gd name="f115" fmla="*/ f93 1 f58"/>
                <a:gd name="f116" fmla="*/ f94 1 f59"/>
                <a:gd name="f117" fmla="*/ f95 f53 1"/>
                <a:gd name="f118" fmla="*/ f96 f53 1"/>
                <a:gd name="f119" fmla="*/ f98 f54 1"/>
                <a:gd name="f120" fmla="*/ f97 f54 1"/>
                <a:gd name="f121" fmla="*/ f100 f53 1"/>
                <a:gd name="f122" fmla="*/ f101 f54 1"/>
                <a:gd name="f123" fmla="*/ f102 f53 1"/>
                <a:gd name="f124" fmla="*/ f103 f54 1"/>
                <a:gd name="f125" fmla="*/ f104 f53 1"/>
                <a:gd name="f126" fmla="*/ f105 f54 1"/>
                <a:gd name="f127" fmla="*/ f106 f53 1"/>
                <a:gd name="f128" fmla="*/ f107 f54 1"/>
                <a:gd name="f129" fmla="*/ f108 f53 1"/>
                <a:gd name="f130" fmla="*/ f109 f54 1"/>
                <a:gd name="f131" fmla="*/ f110 f53 1"/>
                <a:gd name="f132" fmla="*/ f111 f54 1"/>
                <a:gd name="f133" fmla="*/ f112 f53 1"/>
                <a:gd name="f134" fmla="*/ f113 f54 1"/>
                <a:gd name="f135" fmla="*/ f114 f54 1"/>
                <a:gd name="f136" fmla="*/ f115 f53 1"/>
                <a:gd name="f137" fmla="*/ f116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9">
                  <a:pos x="f121" y="f122"/>
                </a:cxn>
                <a:cxn ang="f99">
                  <a:pos x="f123" y="f124"/>
                </a:cxn>
                <a:cxn ang="f99">
                  <a:pos x="f125" y="f126"/>
                </a:cxn>
                <a:cxn ang="f99">
                  <a:pos x="f127" y="f128"/>
                </a:cxn>
                <a:cxn ang="f99">
                  <a:pos x="f129" y="f130"/>
                </a:cxn>
                <a:cxn ang="f99">
                  <a:pos x="f131" y="f132"/>
                </a:cxn>
                <a:cxn ang="f99">
                  <a:pos x="f133" y="f134"/>
                </a:cxn>
                <a:cxn ang="f99">
                  <a:pos x="f123" y="f135"/>
                </a:cxn>
                <a:cxn ang="f99">
                  <a:pos x="f136" y="f137"/>
                </a:cxn>
                <a:cxn ang="f99">
                  <a:pos x="f121" y="f122"/>
                </a:cxn>
              </a:cxnLst>
              <a:rect l="f117" t="f120" r="f118" b="f119"/>
              <a:pathLst>
                <a:path w="3242103" h="4143278">
                  <a:moveTo>
                    <a:pt x="f5" y="f8"/>
                  </a:moveTo>
                  <a:cubicBezTo>
                    <a:pt x="f5" y="f9"/>
                    <a:pt x="f10" y="f11"/>
                    <a:pt x="f12" y="f13"/>
                  </a:cubicBezTo>
                  <a:cubicBezTo>
                    <a:pt x="f14" y="f15"/>
                    <a:pt x="f16" y="f5"/>
                    <a:pt x="f17" y="f18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9" y="f30"/>
                  </a:cubicBezTo>
                  <a:cubicBezTo>
                    <a:pt x="f29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40" y="f39"/>
                  </a:cubicBezTo>
                  <a:cubicBezTo>
                    <a:pt x="f41" y="f39"/>
                    <a:pt x="f42" y="f43"/>
                    <a:pt x="f12" y="f44"/>
                  </a:cubicBezTo>
                  <a:cubicBezTo>
                    <a:pt x="f45" y="f46"/>
                    <a:pt x="f18" y="f47"/>
                    <a:pt x="f18" y="f48"/>
                  </a:cubicBezTo>
                  <a:cubicBezTo>
                    <a:pt x="f49" y="f50"/>
                    <a:pt x="f49" y="f51"/>
                    <a:pt x="f5" y="f8"/>
                  </a:cubicBezTo>
                  <a:close/>
                </a:path>
              </a:pathLst>
            </a:custGeom>
            <a:solidFill>
              <a:srgbClr val="F5CD2D">
                <a:alpha val="50000"/>
              </a:srgbClr>
            </a:solidFill>
            <a:ln w="22229">
              <a:solidFill>
                <a:srgbClr val="FFFFFF"/>
              </a:solidFill>
              <a:prstDash val="solid"/>
            </a:ln>
          </p:spPr>
          <p:txBody>
            <a:bodyPr vert="horz" wrap="square" lIns="653219" tIns="637245" rIns="653219" bIns="637245" anchor="ctr" anchorCtr="1" compatLnSpc="1"/>
            <a:lstStyle/>
            <a:p>
              <a:pPr marL="0" marR="0" lvl="0" indent="0" algn="ctr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MT"/>
                </a:rPr>
                <a:t>Mimarlık ve Şehir Planlama Bölümü</a:t>
              </a:r>
              <a:endParaRPr lang="en-US" sz="2400" b="0" i="0" u="none" strike="noStrike" kern="1200" cap="none" spc="0" baseline="0" dirty="0">
                <a:solidFill>
                  <a:srgbClr val="000000"/>
                </a:solidFill>
                <a:uFillTx/>
                <a:latin typeface="Gill Sans MT"/>
              </a:endParaRPr>
            </a:p>
            <a:p>
              <a:pPr marL="0" marR="0" lvl="0" indent="0" algn="ctr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MT"/>
                </a:rPr>
                <a:t>Harita ve Kadastro Programı </a:t>
              </a:r>
              <a:r>
                <a:rPr lang="tr-TR" sz="2400" b="0" i="0" u="none" strike="noStrike" kern="1200" cap="none" spc="0" baseline="0" dirty="0">
                  <a:solidFill>
                    <a:srgbClr val="FF0000"/>
                  </a:solidFill>
                  <a:uFillTx/>
                  <a:latin typeface="Gill Sans MT"/>
                </a:rPr>
                <a:t>(Senato Kararı Alındı)</a:t>
              </a:r>
              <a:endParaRPr lang="tr-TR" sz="2400" b="0" i="0" u="none" strike="noStrike" kern="1200" cap="none" spc="0" baseline="0" dirty="0">
                <a:solidFill>
                  <a:srgbClr val="000000"/>
                </a:solidFill>
                <a:uFillTx/>
                <a:latin typeface="Gill Sans MT"/>
              </a:endParaRPr>
            </a:p>
          </p:txBody>
        </p:sp>
        <p:sp>
          <p:nvSpPr>
            <p:cNvPr id="5" name="4 Serbest Form"/>
            <p:cNvSpPr/>
            <p:nvPr/>
          </p:nvSpPr>
          <p:spPr>
            <a:xfrm>
              <a:off x="3178106" y="2108194"/>
              <a:ext cx="3242105" cy="409247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242103"/>
                <a:gd name="f7" fmla="val 4092474"/>
                <a:gd name="f8" fmla="val 2046237"/>
                <a:gd name="f9" fmla="val 1584940"/>
                <a:gd name="f10" fmla="val 123482"/>
                <a:gd name="f11" fmla="val 1137176"/>
                <a:gd name="f12" fmla="val 350411"/>
                <a:gd name="f13" fmla="val 775594"/>
                <a:gd name="f14" fmla="val 657889"/>
                <a:gd name="f15" fmla="val 285668"/>
                <a:gd name="f16" fmla="val 1125895"/>
                <a:gd name="f17" fmla="val 1621055"/>
                <a:gd name="f18" fmla="val 1"/>
                <a:gd name="f19" fmla="val 2116215"/>
                <a:gd name="f20" fmla="val 2"/>
                <a:gd name="f21" fmla="val 2584220"/>
                <a:gd name="f22" fmla="val 285671"/>
                <a:gd name="f23" fmla="val 2891696"/>
                <a:gd name="f24" fmla="val 775598"/>
                <a:gd name="f25" fmla="val 3118624"/>
                <a:gd name="f26" fmla="val 1137180"/>
                <a:gd name="f27" fmla="val 3242105"/>
                <a:gd name="f28" fmla="val 1584944"/>
                <a:gd name="f29" fmla="val 3242104"/>
                <a:gd name="f30" fmla="val 2046241"/>
                <a:gd name="f31" fmla="val 2507538"/>
                <a:gd name="f32" fmla="val 3118622"/>
                <a:gd name="f33" fmla="val 2955302"/>
                <a:gd name="f34" fmla="val 2891694"/>
                <a:gd name="f35" fmla="val 3316884"/>
                <a:gd name="f36" fmla="val 2584217"/>
                <a:gd name="f37" fmla="val 3806810"/>
                <a:gd name="f38" fmla="val 2116211"/>
                <a:gd name="f39" fmla="val 4092479"/>
                <a:gd name="f40" fmla="val 1621051"/>
                <a:gd name="f41" fmla="val 4092478"/>
                <a:gd name="f42" fmla="val 1125891"/>
                <a:gd name="f43" fmla="val 657886"/>
                <a:gd name="f44" fmla="val 3806808"/>
                <a:gd name="f45" fmla="val 350409"/>
                <a:gd name="f46" fmla="val 3316882"/>
                <a:gd name="f47" fmla="val 123481"/>
                <a:gd name="f48" fmla="val 2955300"/>
                <a:gd name="f49" fmla="val 2507536"/>
                <a:gd name="f50" fmla="val 2046239"/>
                <a:gd name="f51" fmla="+- 0 0 -90"/>
                <a:gd name="f52" fmla="*/ f3 1 3242103"/>
                <a:gd name="f53" fmla="*/ f4 1 4092474"/>
                <a:gd name="f54" fmla="+- f7 0 f5"/>
                <a:gd name="f55" fmla="+- f6 0 f5"/>
                <a:gd name="f56" fmla="*/ f51 f0 1"/>
                <a:gd name="f57" fmla="*/ f55 1 3242103"/>
                <a:gd name="f58" fmla="*/ f54 1 4092474"/>
                <a:gd name="f59" fmla="*/ 0 f55 1"/>
                <a:gd name="f60" fmla="*/ 2046237 f54 1"/>
                <a:gd name="f61" fmla="*/ 350411 f55 1"/>
                <a:gd name="f62" fmla="*/ 775594 f54 1"/>
                <a:gd name="f63" fmla="*/ 1621055 f55 1"/>
                <a:gd name="f64" fmla="*/ 1 f54 1"/>
                <a:gd name="f65" fmla="*/ 2891696 f55 1"/>
                <a:gd name="f66" fmla="*/ 775598 f54 1"/>
                <a:gd name="f67" fmla="*/ 3242104 f55 1"/>
                <a:gd name="f68" fmla="*/ 2046241 f54 1"/>
                <a:gd name="f69" fmla="*/ 2891694 f55 1"/>
                <a:gd name="f70" fmla="*/ 3316884 f54 1"/>
                <a:gd name="f71" fmla="*/ 1621051 f55 1"/>
                <a:gd name="f72" fmla="*/ 4092478 f54 1"/>
                <a:gd name="f73" fmla="*/ 350409 f55 1"/>
                <a:gd name="f74" fmla="*/ 3316882 f54 1"/>
                <a:gd name="f75" fmla="*/ 2046239 f54 1"/>
                <a:gd name="f76" fmla="*/ f56 1 f2"/>
                <a:gd name="f77" fmla="*/ f59 1 3242103"/>
                <a:gd name="f78" fmla="*/ f60 1 4092474"/>
                <a:gd name="f79" fmla="*/ f61 1 3242103"/>
                <a:gd name="f80" fmla="*/ f62 1 4092474"/>
                <a:gd name="f81" fmla="*/ f63 1 3242103"/>
                <a:gd name="f82" fmla="*/ f64 1 4092474"/>
                <a:gd name="f83" fmla="*/ f65 1 3242103"/>
                <a:gd name="f84" fmla="*/ f66 1 4092474"/>
                <a:gd name="f85" fmla="*/ f67 1 3242103"/>
                <a:gd name="f86" fmla="*/ f68 1 4092474"/>
                <a:gd name="f87" fmla="*/ f69 1 3242103"/>
                <a:gd name="f88" fmla="*/ f70 1 4092474"/>
                <a:gd name="f89" fmla="*/ f71 1 3242103"/>
                <a:gd name="f90" fmla="*/ f72 1 4092474"/>
                <a:gd name="f91" fmla="*/ f73 1 3242103"/>
                <a:gd name="f92" fmla="*/ f74 1 4092474"/>
                <a:gd name="f93" fmla="*/ f75 1 4092474"/>
                <a:gd name="f94" fmla="*/ f5 1 f57"/>
                <a:gd name="f95" fmla="*/ f6 1 f57"/>
                <a:gd name="f96" fmla="*/ f5 1 f58"/>
                <a:gd name="f97" fmla="*/ f7 1 f58"/>
                <a:gd name="f98" fmla="+- f76 0 f1"/>
                <a:gd name="f99" fmla="*/ f77 1 f57"/>
                <a:gd name="f100" fmla="*/ f78 1 f58"/>
                <a:gd name="f101" fmla="*/ f79 1 f57"/>
                <a:gd name="f102" fmla="*/ f80 1 f58"/>
                <a:gd name="f103" fmla="*/ f81 1 f57"/>
                <a:gd name="f104" fmla="*/ f82 1 f58"/>
                <a:gd name="f105" fmla="*/ f83 1 f57"/>
                <a:gd name="f106" fmla="*/ f84 1 f58"/>
                <a:gd name="f107" fmla="*/ f85 1 f57"/>
                <a:gd name="f108" fmla="*/ f86 1 f58"/>
                <a:gd name="f109" fmla="*/ f87 1 f57"/>
                <a:gd name="f110" fmla="*/ f88 1 f58"/>
                <a:gd name="f111" fmla="*/ f89 1 f57"/>
                <a:gd name="f112" fmla="*/ f90 1 f58"/>
                <a:gd name="f113" fmla="*/ f91 1 f57"/>
                <a:gd name="f114" fmla="*/ f92 1 f58"/>
                <a:gd name="f115" fmla="*/ f93 1 f58"/>
                <a:gd name="f116" fmla="*/ f94 f52 1"/>
                <a:gd name="f117" fmla="*/ f95 f52 1"/>
                <a:gd name="f118" fmla="*/ f97 f53 1"/>
                <a:gd name="f119" fmla="*/ f96 f53 1"/>
                <a:gd name="f120" fmla="*/ f99 f52 1"/>
                <a:gd name="f121" fmla="*/ f100 f53 1"/>
                <a:gd name="f122" fmla="*/ f101 f52 1"/>
                <a:gd name="f123" fmla="*/ f102 f53 1"/>
                <a:gd name="f124" fmla="*/ f103 f52 1"/>
                <a:gd name="f125" fmla="*/ f104 f53 1"/>
                <a:gd name="f126" fmla="*/ f105 f52 1"/>
                <a:gd name="f127" fmla="*/ f106 f53 1"/>
                <a:gd name="f128" fmla="*/ f107 f52 1"/>
                <a:gd name="f129" fmla="*/ f108 f53 1"/>
                <a:gd name="f130" fmla="*/ f109 f52 1"/>
                <a:gd name="f131" fmla="*/ f110 f53 1"/>
                <a:gd name="f132" fmla="*/ f111 f52 1"/>
                <a:gd name="f133" fmla="*/ f112 f53 1"/>
                <a:gd name="f134" fmla="*/ f113 f52 1"/>
                <a:gd name="f135" fmla="*/ f114 f53 1"/>
                <a:gd name="f136" fmla="*/ f115 f5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8">
                  <a:pos x="f120" y="f121"/>
                </a:cxn>
                <a:cxn ang="f98">
                  <a:pos x="f122" y="f123"/>
                </a:cxn>
                <a:cxn ang="f98">
                  <a:pos x="f124" y="f125"/>
                </a:cxn>
                <a:cxn ang="f98">
                  <a:pos x="f126" y="f127"/>
                </a:cxn>
                <a:cxn ang="f98">
                  <a:pos x="f128" y="f129"/>
                </a:cxn>
                <a:cxn ang="f98">
                  <a:pos x="f130" y="f131"/>
                </a:cxn>
                <a:cxn ang="f98">
                  <a:pos x="f132" y="f133"/>
                </a:cxn>
                <a:cxn ang="f98">
                  <a:pos x="f134" y="f135"/>
                </a:cxn>
                <a:cxn ang="f98">
                  <a:pos x="f120" y="f136"/>
                </a:cxn>
                <a:cxn ang="f98">
                  <a:pos x="f120" y="f121"/>
                </a:cxn>
              </a:cxnLst>
              <a:rect l="f116" t="f119" r="f117" b="f118"/>
              <a:pathLst>
                <a:path w="3242103" h="4092474">
                  <a:moveTo>
                    <a:pt x="f5" y="f8"/>
                  </a:moveTo>
                  <a:cubicBezTo>
                    <a:pt x="f5" y="f9"/>
                    <a:pt x="f10" y="f11"/>
                    <a:pt x="f12" y="f13"/>
                  </a:cubicBezTo>
                  <a:cubicBezTo>
                    <a:pt x="f14" y="f15"/>
                    <a:pt x="f16" y="f5"/>
                    <a:pt x="f17" y="f18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9" y="f30"/>
                  </a:cubicBezTo>
                  <a:cubicBezTo>
                    <a:pt x="f29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40" y="f41"/>
                  </a:cubicBezTo>
                  <a:cubicBezTo>
                    <a:pt x="f42" y="f41"/>
                    <a:pt x="f43" y="f44"/>
                    <a:pt x="f45" y="f46"/>
                  </a:cubicBezTo>
                  <a:cubicBezTo>
                    <a:pt x="f47" y="f48"/>
                    <a:pt x="f5" y="f49"/>
                    <a:pt x="f5" y="f50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7EE45E">
                <a:alpha val="50000"/>
              </a:srgbClr>
            </a:solidFill>
            <a:ln w="22229">
              <a:solidFill>
                <a:srgbClr val="FFFFFF"/>
              </a:solidFill>
              <a:prstDash val="solid"/>
            </a:ln>
          </p:spPr>
          <p:txBody>
            <a:bodyPr vert="horz" wrap="square" lIns="653219" tIns="629811" rIns="653219" bIns="629811" anchor="ctr" anchorCtr="1" compatLnSpc="1"/>
            <a:lstStyle/>
            <a:p>
              <a:pPr marL="0" marR="0" lvl="0" indent="0" algn="ctr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MT"/>
                </a:rPr>
                <a:t>Bitkisel ve Hayvansal Üretim Bölümü</a:t>
              </a:r>
            </a:p>
            <a:p>
              <a:pPr marL="0" marR="0" lvl="0" indent="0" algn="ctr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400" b="0" i="0" u="none" strike="noStrike" kern="1200" cap="none" spc="0" baseline="0" dirty="0">
                  <a:solidFill>
                    <a:srgbClr val="FF0000"/>
                  </a:solidFill>
                  <a:uFillTx/>
                  <a:latin typeface="Gill Sans MT"/>
                </a:rPr>
                <a:t>Seracılık Programı</a:t>
              </a:r>
            </a:p>
            <a:p>
              <a:pPr marL="0" marR="0" lvl="0" indent="0" algn="ctr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400" b="0" i="0" u="none" strike="noStrike" kern="1200" cap="none" spc="0" baseline="0" dirty="0">
                  <a:solidFill>
                    <a:srgbClr val="FF0000"/>
                  </a:solidFill>
                  <a:uFillTx/>
                  <a:latin typeface="Gill Sans MT"/>
                </a:rPr>
                <a:t>Tarımsal İşletme Programı</a:t>
              </a:r>
            </a:p>
            <a:p>
              <a:pPr marL="0" marR="0" lvl="0" indent="0" algn="ctr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400" b="0" i="0" u="none" strike="noStrike" kern="1200" cap="none" spc="0" baseline="0" dirty="0">
                  <a:solidFill>
                    <a:srgbClr val="FF0000"/>
                  </a:solidFill>
                  <a:uFillTx/>
                  <a:latin typeface="Gill Sans MT"/>
                </a:rPr>
                <a:t>Bahçe Tarımı Programı</a:t>
              </a:r>
            </a:p>
          </p:txBody>
        </p:sp>
        <p:sp>
          <p:nvSpPr>
            <p:cNvPr id="6" name="5 Serbest Form"/>
            <p:cNvSpPr/>
            <p:nvPr/>
          </p:nvSpPr>
          <p:spPr>
            <a:xfrm>
              <a:off x="5771793" y="1993894"/>
              <a:ext cx="3242105" cy="432107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242103"/>
                <a:gd name="f7" fmla="val 4321075"/>
                <a:gd name="f8" fmla="val 2160538"/>
                <a:gd name="f9" fmla="val 1692920"/>
                <a:gd name="f10" fmla="val 113832"/>
                <a:gd name="f11" fmla="val 1237923"/>
                <a:gd name="f12" fmla="val 324399"/>
                <a:gd name="f13" fmla="val 863883"/>
                <a:gd name="f14" fmla="val 630555"/>
                <a:gd name="f15" fmla="val 320042"/>
                <a:gd name="f16" fmla="val 1110927"/>
                <a:gd name="f17" fmla="val 1"/>
                <a:gd name="f18" fmla="val 1621056"/>
                <a:gd name="f19" fmla="val 2"/>
                <a:gd name="f20" fmla="val 2131184"/>
                <a:gd name="f21" fmla="val 3"/>
                <a:gd name="f22" fmla="val 2611555"/>
                <a:gd name="f23" fmla="val 320046"/>
                <a:gd name="f24" fmla="val 2917710"/>
                <a:gd name="f25" fmla="val 863888"/>
                <a:gd name="f26" fmla="val 3128276"/>
                <a:gd name="f27" fmla="val 1237929"/>
                <a:gd name="f28" fmla="val 3242106"/>
                <a:gd name="f29" fmla="val 1692925"/>
                <a:gd name="f30" fmla="val 2160543"/>
                <a:gd name="f31" fmla="val 2628161"/>
                <a:gd name="f32" fmla="val 3128275"/>
                <a:gd name="f33" fmla="val 3083158"/>
                <a:gd name="f34" fmla="val 2917708"/>
                <a:gd name="f35" fmla="val 3457198"/>
                <a:gd name="f36" fmla="val 2611552"/>
                <a:gd name="f37" fmla="val 4001039"/>
                <a:gd name="f38" fmla="val 2131181"/>
                <a:gd name="f39" fmla="val 4321081"/>
                <a:gd name="f40" fmla="val 1621052"/>
                <a:gd name="f41" fmla="val 1110924"/>
                <a:gd name="f42" fmla="val 4321080"/>
                <a:gd name="f43" fmla="val 630553"/>
                <a:gd name="f44" fmla="val 4001038"/>
                <a:gd name="f45" fmla="val 324398"/>
                <a:gd name="f46" fmla="val 3457196"/>
                <a:gd name="f47" fmla="val 3083155"/>
                <a:gd name="f48" fmla="val 2628159"/>
                <a:gd name="f49" fmla="val 2160541"/>
                <a:gd name="f50" fmla="val 2160540"/>
                <a:gd name="f51" fmla="val 2160539"/>
                <a:gd name="f52" fmla="+- 0 0 -90"/>
                <a:gd name="f53" fmla="*/ f3 1 3242103"/>
                <a:gd name="f54" fmla="*/ f4 1 4321075"/>
                <a:gd name="f55" fmla="+- f7 0 f5"/>
                <a:gd name="f56" fmla="+- f6 0 f5"/>
                <a:gd name="f57" fmla="*/ f52 f0 1"/>
                <a:gd name="f58" fmla="*/ f56 1 3242103"/>
                <a:gd name="f59" fmla="*/ f55 1 4321075"/>
                <a:gd name="f60" fmla="*/ 0 f56 1"/>
                <a:gd name="f61" fmla="*/ 2160538 f55 1"/>
                <a:gd name="f62" fmla="*/ 324399 f56 1"/>
                <a:gd name="f63" fmla="*/ 863883 f55 1"/>
                <a:gd name="f64" fmla="*/ 1621056 f56 1"/>
                <a:gd name="f65" fmla="*/ 2 f55 1"/>
                <a:gd name="f66" fmla="*/ 2917710 f56 1"/>
                <a:gd name="f67" fmla="*/ 863888 f55 1"/>
                <a:gd name="f68" fmla="*/ 3242106 f56 1"/>
                <a:gd name="f69" fmla="*/ 2160543 f55 1"/>
                <a:gd name="f70" fmla="*/ 2917708 f56 1"/>
                <a:gd name="f71" fmla="*/ 3457198 f55 1"/>
                <a:gd name="f72" fmla="*/ 1621052 f56 1"/>
                <a:gd name="f73" fmla="*/ 4321081 f55 1"/>
                <a:gd name="f74" fmla="*/ 324398 f56 1"/>
                <a:gd name="f75" fmla="*/ 3457196 f55 1"/>
                <a:gd name="f76" fmla="*/ 2 f56 1"/>
                <a:gd name="f77" fmla="*/ 2160541 f55 1"/>
                <a:gd name="f78" fmla="*/ f57 1 f2"/>
                <a:gd name="f79" fmla="*/ f60 1 3242103"/>
                <a:gd name="f80" fmla="*/ f61 1 4321075"/>
                <a:gd name="f81" fmla="*/ f62 1 3242103"/>
                <a:gd name="f82" fmla="*/ f63 1 4321075"/>
                <a:gd name="f83" fmla="*/ f64 1 3242103"/>
                <a:gd name="f84" fmla="*/ f65 1 4321075"/>
                <a:gd name="f85" fmla="*/ f66 1 3242103"/>
                <a:gd name="f86" fmla="*/ f67 1 4321075"/>
                <a:gd name="f87" fmla="*/ f68 1 3242103"/>
                <a:gd name="f88" fmla="*/ f69 1 4321075"/>
                <a:gd name="f89" fmla="*/ f70 1 3242103"/>
                <a:gd name="f90" fmla="*/ f71 1 4321075"/>
                <a:gd name="f91" fmla="*/ f72 1 3242103"/>
                <a:gd name="f92" fmla="*/ f73 1 4321075"/>
                <a:gd name="f93" fmla="*/ f74 1 3242103"/>
                <a:gd name="f94" fmla="*/ f75 1 4321075"/>
                <a:gd name="f95" fmla="*/ f76 1 3242103"/>
                <a:gd name="f96" fmla="*/ f77 1 4321075"/>
                <a:gd name="f97" fmla="*/ f5 1 f58"/>
                <a:gd name="f98" fmla="*/ f6 1 f58"/>
                <a:gd name="f99" fmla="*/ f5 1 f59"/>
                <a:gd name="f100" fmla="*/ f7 1 f59"/>
                <a:gd name="f101" fmla="+- f78 0 f1"/>
                <a:gd name="f102" fmla="*/ f79 1 f58"/>
                <a:gd name="f103" fmla="*/ f80 1 f59"/>
                <a:gd name="f104" fmla="*/ f81 1 f58"/>
                <a:gd name="f105" fmla="*/ f82 1 f59"/>
                <a:gd name="f106" fmla="*/ f83 1 f58"/>
                <a:gd name="f107" fmla="*/ f84 1 f59"/>
                <a:gd name="f108" fmla="*/ f85 1 f58"/>
                <a:gd name="f109" fmla="*/ f86 1 f59"/>
                <a:gd name="f110" fmla="*/ f87 1 f58"/>
                <a:gd name="f111" fmla="*/ f88 1 f59"/>
                <a:gd name="f112" fmla="*/ f89 1 f58"/>
                <a:gd name="f113" fmla="*/ f90 1 f59"/>
                <a:gd name="f114" fmla="*/ f91 1 f58"/>
                <a:gd name="f115" fmla="*/ f92 1 f59"/>
                <a:gd name="f116" fmla="*/ f93 1 f58"/>
                <a:gd name="f117" fmla="*/ f94 1 f59"/>
                <a:gd name="f118" fmla="*/ f95 1 f58"/>
                <a:gd name="f119" fmla="*/ f96 1 f59"/>
                <a:gd name="f120" fmla="*/ f97 f53 1"/>
                <a:gd name="f121" fmla="*/ f98 f53 1"/>
                <a:gd name="f122" fmla="*/ f100 f54 1"/>
                <a:gd name="f123" fmla="*/ f99 f54 1"/>
                <a:gd name="f124" fmla="*/ f102 f53 1"/>
                <a:gd name="f125" fmla="*/ f103 f54 1"/>
                <a:gd name="f126" fmla="*/ f104 f53 1"/>
                <a:gd name="f127" fmla="*/ f105 f54 1"/>
                <a:gd name="f128" fmla="*/ f106 f53 1"/>
                <a:gd name="f129" fmla="*/ f107 f54 1"/>
                <a:gd name="f130" fmla="*/ f108 f53 1"/>
                <a:gd name="f131" fmla="*/ f109 f54 1"/>
                <a:gd name="f132" fmla="*/ f110 f53 1"/>
                <a:gd name="f133" fmla="*/ f111 f54 1"/>
                <a:gd name="f134" fmla="*/ f112 f53 1"/>
                <a:gd name="f135" fmla="*/ f113 f54 1"/>
                <a:gd name="f136" fmla="*/ f114 f53 1"/>
                <a:gd name="f137" fmla="*/ f115 f54 1"/>
                <a:gd name="f138" fmla="*/ f116 f53 1"/>
                <a:gd name="f139" fmla="*/ f117 f54 1"/>
                <a:gd name="f140" fmla="*/ f118 f53 1"/>
                <a:gd name="f141" fmla="*/ f119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01">
                  <a:pos x="f124" y="f125"/>
                </a:cxn>
                <a:cxn ang="f101">
                  <a:pos x="f126" y="f127"/>
                </a:cxn>
                <a:cxn ang="f101">
                  <a:pos x="f128" y="f129"/>
                </a:cxn>
                <a:cxn ang="f101">
                  <a:pos x="f130" y="f131"/>
                </a:cxn>
                <a:cxn ang="f101">
                  <a:pos x="f132" y="f133"/>
                </a:cxn>
                <a:cxn ang="f101">
                  <a:pos x="f134" y="f135"/>
                </a:cxn>
                <a:cxn ang="f101">
                  <a:pos x="f136" y="f137"/>
                </a:cxn>
                <a:cxn ang="f101">
                  <a:pos x="f138" y="f139"/>
                </a:cxn>
                <a:cxn ang="f101">
                  <a:pos x="f140" y="f141"/>
                </a:cxn>
                <a:cxn ang="f101">
                  <a:pos x="f124" y="f125"/>
                </a:cxn>
              </a:cxnLst>
              <a:rect l="f120" t="f123" r="f121" b="f122"/>
              <a:pathLst>
                <a:path w="3242103" h="4321075">
                  <a:moveTo>
                    <a:pt x="f5" y="f8"/>
                  </a:moveTo>
                  <a:cubicBezTo>
                    <a:pt x="f5" y="f9"/>
                    <a:pt x="f10" y="f11"/>
                    <a:pt x="f12" y="f13"/>
                  </a:cubicBez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28" y="f30"/>
                  </a:cubicBezTo>
                  <a:cubicBezTo>
                    <a:pt x="f28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40" y="f39"/>
                  </a:cubicBezTo>
                  <a:cubicBezTo>
                    <a:pt x="f41" y="f42"/>
                    <a:pt x="f43" y="f44"/>
                    <a:pt x="f45" y="f46"/>
                  </a:cubicBezTo>
                  <a:cubicBezTo>
                    <a:pt x="f10" y="f47"/>
                    <a:pt x="f17" y="f48"/>
                    <a:pt x="f19" y="f49"/>
                  </a:cubicBezTo>
                  <a:cubicBezTo>
                    <a:pt x="f17" y="f50"/>
                    <a:pt x="f17" y="f51"/>
                    <a:pt x="f5" y="f8"/>
                  </a:cubicBezTo>
                  <a:close/>
                </a:path>
              </a:pathLst>
            </a:custGeom>
            <a:solidFill>
              <a:srgbClr val="89D9C4">
                <a:alpha val="50000"/>
              </a:srgbClr>
            </a:solidFill>
            <a:ln w="22229">
              <a:solidFill>
                <a:srgbClr val="FFFFFF"/>
              </a:solidFill>
              <a:prstDash val="solid"/>
            </a:ln>
          </p:spPr>
          <p:txBody>
            <a:bodyPr vert="horz" wrap="square" lIns="653219" tIns="663287" rIns="653219" bIns="663287" anchor="ctr" anchorCtr="1" compatLnSpc="1"/>
            <a:lstStyle/>
            <a:p>
              <a:pPr marL="0" marR="0" lvl="0" indent="0" algn="ctr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MT"/>
                </a:rPr>
                <a:t>Büro Hizmetleri ve Sekreterlik Bölümü</a:t>
              </a:r>
              <a:endParaRPr lang="en-US" sz="2400" b="0" i="0" u="none" strike="noStrike" kern="1200" cap="none" spc="0" baseline="0" dirty="0">
                <a:solidFill>
                  <a:srgbClr val="000000"/>
                </a:solidFill>
                <a:uFillTx/>
                <a:latin typeface="Gill Sans MT"/>
              </a:endParaRPr>
            </a:p>
            <a:p>
              <a:pPr marL="0" marR="0" lvl="0" indent="0" algn="ctr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MT"/>
                </a:rPr>
                <a:t>Büro Yönetimi ve Yönetici Asistanlığı Programı</a:t>
              </a:r>
            </a:p>
          </p:txBody>
        </p:sp>
        <p:sp>
          <p:nvSpPr>
            <p:cNvPr id="7" name="6 Serbest Form"/>
            <p:cNvSpPr/>
            <p:nvPr/>
          </p:nvSpPr>
          <p:spPr>
            <a:xfrm>
              <a:off x="8365470" y="2070101"/>
              <a:ext cx="3242105" cy="416866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242103"/>
                <a:gd name="f7" fmla="val 4168664"/>
                <a:gd name="f8" fmla="val 2084332"/>
                <a:gd name="f9" fmla="val 1620847"/>
                <a:gd name="f10" fmla="val 120146"/>
                <a:gd name="f11" fmla="val 1170583"/>
                <a:gd name="f12" fmla="val 341444"/>
                <a:gd name="f13" fmla="val 804722"/>
                <a:gd name="f14" fmla="val 648562"/>
                <a:gd name="f15" fmla="val 296979"/>
                <a:gd name="f16" fmla="val 1120798"/>
                <a:gd name="f17" fmla="val 1621056"/>
                <a:gd name="f18" fmla="val 2"/>
                <a:gd name="f19" fmla="val 2121313"/>
                <a:gd name="f20" fmla="val 3"/>
                <a:gd name="f21" fmla="val 2593548"/>
                <a:gd name="f22" fmla="val 296984"/>
                <a:gd name="f23" fmla="val 2900664"/>
                <a:gd name="f24" fmla="val 804727"/>
                <a:gd name="f25" fmla="val 3121961"/>
                <a:gd name="f26" fmla="val 1170588"/>
                <a:gd name="f27" fmla="val 3242106"/>
                <a:gd name="f28" fmla="val 1620852"/>
                <a:gd name="f29" fmla="val 3242105"/>
                <a:gd name="f30" fmla="val 2084337"/>
                <a:gd name="f31" fmla="val 2547822"/>
                <a:gd name="f32" fmla="val 3121959"/>
                <a:gd name="f33" fmla="val 2998086"/>
                <a:gd name="f34" fmla="val 2900662"/>
                <a:gd name="f35" fmla="val 3363947"/>
                <a:gd name="f36" fmla="val 2593545"/>
                <a:gd name="f37" fmla="val 3871690"/>
                <a:gd name="f38" fmla="val 2121309"/>
                <a:gd name="f39" fmla="val 4168670"/>
                <a:gd name="f40" fmla="val 1621052"/>
                <a:gd name="f41" fmla="val 4168669"/>
                <a:gd name="f42" fmla="val 1120795"/>
                <a:gd name="f43" fmla="val 648560"/>
                <a:gd name="f44" fmla="val 3871688"/>
                <a:gd name="f45" fmla="val 341443"/>
                <a:gd name="f46" fmla="val 3363945"/>
                <a:gd name="f47" fmla="val 2998084"/>
                <a:gd name="f48" fmla="val 1"/>
                <a:gd name="f49" fmla="val 2547820"/>
                <a:gd name="f50" fmla="val 2084335"/>
                <a:gd name="f51" fmla="val 2084334"/>
                <a:gd name="f52" fmla="val 2084333"/>
                <a:gd name="f53" fmla="+- 0 0 -90"/>
                <a:gd name="f54" fmla="*/ f3 1 3242103"/>
                <a:gd name="f55" fmla="*/ f4 1 4168664"/>
                <a:gd name="f56" fmla="+- f7 0 f5"/>
                <a:gd name="f57" fmla="+- f6 0 f5"/>
                <a:gd name="f58" fmla="*/ f53 f0 1"/>
                <a:gd name="f59" fmla="*/ f57 1 3242103"/>
                <a:gd name="f60" fmla="*/ f56 1 4168664"/>
                <a:gd name="f61" fmla="*/ 0 f57 1"/>
                <a:gd name="f62" fmla="*/ 2084332 f56 1"/>
                <a:gd name="f63" fmla="*/ 341444 f57 1"/>
                <a:gd name="f64" fmla="*/ 804722 f56 1"/>
                <a:gd name="f65" fmla="*/ 1621056 f57 1"/>
                <a:gd name="f66" fmla="*/ 2 f56 1"/>
                <a:gd name="f67" fmla="*/ 2900664 f57 1"/>
                <a:gd name="f68" fmla="*/ 804727 f56 1"/>
                <a:gd name="f69" fmla="*/ 3242105 f57 1"/>
                <a:gd name="f70" fmla="*/ 2084337 f56 1"/>
                <a:gd name="f71" fmla="*/ 2900662 f57 1"/>
                <a:gd name="f72" fmla="*/ 3363947 f56 1"/>
                <a:gd name="f73" fmla="*/ 1621052 f57 1"/>
                <a:gd name="f74" fmla="*/ 4168669 f56 1"/>
                <a:gd name="f75" fmla="*/ 341443 f57 1"/>
                <a:gd name="f76" fmla="*/ 3363945 f56 1"/>
                <a:gd name="f77" fmla="*/ 1 f57 1"/>
                <a:gd name="f78" fmla="*/ 2084335 f56 1"/>
                <a:gd name="f79" fmla="*/ f58 1 f2"/>
                <a:gd name="f80" fmla="*/ f61 1 3242103"/>
                <a:gd name="f81" fmla="*/ f62 1 4168664"/>
                <a:gd name="f82" fmla="*/ f63 1 3242103"/>
                <a:gd name="f83" fmla="*/ f64 1 4168664"/>
                <a:gd name="f84" fmla="*/ f65 1 3242103"/>
                <a:gd name="f85" fmla="*/ f66 1 4168664"/>
                <a:gd name="f86" fmla="*/ f67 1 3242103"/>
                <a:gd name="f87" fmla="*/ f68 1 4168664"/>
                <a:gd name="f88" fmla="*/ f69 1 3242103"/>
                <a:gd name="f89" fmla="*/ f70 1 4168664"/>
                <a:gd name="f90" fmla="*/ f71 1 3242103"/>
                <a:gd name="f91" fmla="*/ f72 1 4168664"/>
                <a:gd name="f92" fmla="*/ f73 1 3242103"/>
                <a:gd name="f93" fmla="*/ f74 1 4168664"/>
                <a:gd name="f94" fmla="*/ f75 1 3242103"/>
                <a:gd name="f95" fmla="*/ f76 1 4168664"/>
                <a:gd name="f96" fmla="*/ f77 1 3242103"/>
                <a:gd name="f97" fmla="*/ f78 1 4168664"/>
                <a:gd name="f98" fmla="*/ f5 1 f59"/>
                <a:gd name="f99" fmla="*/ f6 1 f59"/>
                <a:gd name="f100" fmla="*/ f5 1 f60"/>
                <a:gd name="f101" fmla="*/ f7 1 f60"/>
                <a:gd name="f102" fmla="+- f79 0 f1"/>
                <a:gd name="f103" fmla="*/ f80 1 f59"/>
                <a:gd name="f104" fmla="*/ f81 1 f60"/>
                <a:gd name="f105" fmla="*/ f82 1 f59"/>
                <a:gd name="f106" fmla="*/ f83 1 f60"/>
                <a:gd name="f107" fmla="*/ f84 1 f59"/>
                <a:gd name="f108" fmla="*/ f85 1 f60"/>
                <a:gd name="f109" fmla="*/ f86 1 f59"/>
                <a:gd name="f110" fmla="*/ f87 1 f60"/>
                <a:gd name="f111" fmla="*/ f88 1 f59"/>
                <a:gd name="f112" fmla="*/ f89 1 f60"/>
                <a:gd name="f113" fmla="*/ f90 1 f59"/>
                <a:gd name="f114" fmla="*/ f91 1 f60"/>
                <a:gd name="f115" fmla="*/ f92 1 f59"/>
                <a:gd name="f116" fmla="*/ f93 1 f60"/>
                <a:gd name="f117" fmla="*/ f94 1 f59"/>
                <a:gd name="f118" fmla="*/ f95 1 f60"/>
                <a:gd name="f119" fmla="*/ f96 1 f59"/>
                <a:gd name="f120" fmla="*/ f97 1 f60"/>
                <a:gd name="f121" fmla="*/ f98 f54 1"/>
                <a:gd name="f122" fmla="*/ f99 f54 1"/>
                <a:gd name="f123" fmla="*/ f101 f55 1"/>
                <a:gd name="f124" fmla="*/ f100 f55 1"/>
                <a:gd name="f125" fmla="*/ f103 f54 1"/>
                <a:gd name="f126" fmla="*/ f104 f55 1"/>
                <a:gd name="f127" fmla="*/ f105 f54 1"/>
                <a:gd name="f128" fmla="*/ f106 f55 1"/>
                <a:gd name="f129" fmla="*/ f107 f54 1"/>
                <a:gd name="f130" fmla="*/ f108 f55 1"/>
                <a:gd name="f131" fmla="*/ f109 f54 1"/>
                <a:gd name="f132" fmla="*/ f110 f55 1"/>
                <a:gd name="f133" fmla="*/ f111 f54 1"/>
                <a:gd name="f134" fmla="*/ f112 f55 1"/>
                <a:gd name="f135" fmla="*/ f113 f54 1"/>
                <a:gd name="f136" fmla="*/ f114 f55 1"/>
                <a:gd name="f137" fmla="*/ f115 f54 1"/>
                <a:gd name="f138" fmla="*/ f116 f55 1"/>
                <a:gd name="f139" fmla="*/ f117 f54 1"/>
                <a:gd name="f140" fmla="*/ f118 f55 1"/>
                <a:gd name="f141" fmla="*/ f119 f54 1"/>
                <a:gd name="f142" fmla="*/ f120 f5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02">
                  <a:pos x="f125" y="f126"/>
                </a:cxn>
                <a:cxn ang="f102">
                  <a:pos x="f127" y="f128"/>
                </a:cxn>
                <a:cxn ang="f102">
                  <a:pos x="f129" y="f130"/>
                </a:cxn>
                <a:cxn ang="f102">
                  <a:pos x="f131" y="f132"/>
                </a:cxn>
                <a:cxn ang="f102">
                  <a:pos x="f133" y="f134"/>
                </a:cxn>
                <a:cxn ang="f102">
                  <a:pos x="f135" y="f136"/>
                </a:cxn>
                <a:cxn ang="f102">
                  <a:pos x="f137" y="f138"/>
                </a:cxn>
                <a:cxn ang="f102">
                  <a:pos x="f139" y="f140"/>
                </a:cxn>
                <a:cxn ang="f102">
                  <a:pos x="f141" y="f142"/>
                </a:cxn>
                <a:cxn ang="f102">
                  <a:pos x="f125" y="f126"/>
                </a:cxn>
              </a:cxnLst>
              <a:rect l="f121" t="f124" r="f122" b="f123"/>
              <a:pathLst>
                <a:path w="3242103" h="4168664">
                  <a:moveTo>
                    <a:pt x="f5" y="f8"/>
                  </a:moveTo>
                  <a:cubicBezTo>
                    <a:pt x="f5" y="f9"/>
                    <a:pt x="f10" y="f11"/>
                    <a:pt x="f12" y="f13"/>
                  </a:cubicBezTo>
                  <a:cubicBezTo>
                    <a:pt x="f14" y="f15"/>
                    <a:pt x="f16" y="f5"/>
                    <a:pt x="f17" y="f18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9" y="f30"/>
                  </a:cubicBezTo>
                  <a:cubicBezTo>
                    <a:pt x="f29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40" y="f41"/>
                  </a:cubicBezTo>
                  <a:cubicBezTo>
                    <a:pt x="f42" y="f41"/>
                    <a:pt x="f43" y="f44"/>
                    <a:pt x="f45" y="f46"/>
                  </a:cubicBezTo>
                  <a:cubicBezTo>
                    <a:pt x="f10" y="f47"/>
                    <a:pt x="f48" y="f49"/>
                    <a:pt x="f48" y="f50"/>
                  </a:cubicBezTo>
                  <a:cubicBezTo>
                    <a:pt x="f48" y="f51"/>
                    <a:pt x="f5" y="f52"/>
                    <a:pt x="f5" y="f8"/>
                  </a:cubicBezTo>
                  <a:close/>
                </a:path>
              </a:pathLst>
            </a:custGeom>
            <a:solidFill>
              <a:srgbClr val="AEBAD5">
                <a:alpha val="50000"/>
              </a:srgbClr>
            </a:solidFill>
            <a:ln w="22229">
              <a:solidFill>
                <a:srgbClr val="FFFFFF"/>
              </a:solidFill>
              <a:prstDash val="solid"/>
            </a:ln>
          </p:spPr>
          <p:txBody>
            <a:bodyPr vert="horz" wrap="square" lIns="653219" tIns="649854" rIns="653219" bIns="649854" anchor="ctr" anchorCtr="1" compatLnSpc="1"/>
            <a:lstStyle/>
            <a:p>
              <a:pPr marL="0" marR="0" lvl="0" indent="0" algn="ctr" defTabSz="1377945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3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31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MT"/>
                </a:rPr>
                <a:t>Veterinerlik</a:t>
              </a:r>
              <a:r>
                <a:rPr lang="en-US" sz="31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MT"/>
                </a:rPr>
                <a:t> </a:t>
              </a:r>
              <a:r>
                <a:rPr lang="en-US" sz="31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MT"/>
                </a:rPr>
                <a:t>Bölümü</a:t>
              </a:r>
              <a:endParaRPr lang="tr-TR" sz="3100" b="0" i="0" u="none" strike="noStrike" kern="1200" cap="none" spc="0" baseline="0" dirty="0">
                <a:solidFill>
                  <a:srgbClr val="000000"/>
                </a:solidFill>
                <a:uFillTx/>
                <a:latin typeface="Gill Sans MT"/>
              </a:endParaRPr>
            </a:p>
            <a:p>
              <a:pPr marL="0" marR="0" lvl="0" indent="0" algn="ctr" defTabSz="1377945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3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31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MT"/>
                </a:rPr>
                <a:t>Laborant</a:t>
              </a:r>
              <a:r>
                <a:rPr lang="en-US" sz="31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MT"/>
                </a:rPr>
                <a:t> </a:t>
              </a:r>
              <a:r>
                <a:rPr lang="en-US" sz="31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MT"/>
                </a:rPr>
                <a:t>ve</a:t>
              </a:r>
              <a:r>
                <a:rPr lang="en-US" sz="31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MT"/>
                </a:rPr>
                <a:t> </a:t>
              </a:r>
              <a:r>
                <a:rPr lang="en-US" sz="31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MT"/>
                </a:rPr>
                <a:t>Veteriner</a:t>
              </a:r>
              <a:r>
                <a:rPr lang="en-US" sz="31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MT"/>
                </a:rPr>
                <a:t> </a:t>
              </a:r>
              <a:r>
                <a:rPr lang="en-US" sz="31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MT"/>
                </a:rPr>
                <a:t>Sağlık</a:t>
              </a:r>
              <a:r>
                <a:rPr lang="en-US" sz="31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MT"/>
                </a:rPr>
                <a:t> </a:t>
              </a:r>
              <a:r>
                <a:rPr lang="en-US" sz="31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MT"/>
                </a:rPr>
                <a:t>Programı</a:t>
              </a:r>
              <a:endParaRPr lang="en-US" sz="3100" b="0" i="0" u="none" strike="noStrike" kern="1200" cap="none" spc="0" baseline="0" dirty="0">
                <a:solidFill>
                  <a:srgbClr val="000000"/>
                </a:solidFill>
                <a:uFillTx/>
                <a:latin typeface="Gill Sans MT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tr-TR" sz="4000" b="1" cap="none"/>
              <a:t>ÖĞRENCİ VE TOPLULUK ETKİNLİKLERİ</a:t>
            </a:r>
            <a:br>
              <a:rPr lang="tr-TR" sz="4000" b="1" cap="none"/>
            </a:br>
            <a:r>
              <a:rPr lang="tr-TR" sz="1600" b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“3 ARALIK DÜNYA ENGELLİLER GÜNÜ” ETKİNLİĞİ</a:t>
            </a:r>
            <a:endParaRPr lang="tr-TR" sz="1600" b="1" cap="none">
              <a:solidFill>
                <a:srgbClr val="000000"/>
              </a:solidFill>
            </a:endParaRPr>
          </a:p>
        </p:txBody>
      </p:sp>
      <p:pic>
        <p:nvPicPr>
          <p:cNvPr id="3" name="Picture 2" descr="C:\Users\bedrettin\Desktop\eruh myo\3 aralık engelliler\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492892"/>
            <a:ext cx="5473744" cy="3403616"/>
          </a:xfrm>
        </p:spPr>
      </p:pic>
      <p:pic>
        <p:nvPicPr>
          <p:cNvPr id="4" name="Picture 2" descr="C:\Users\bedrettin\Desktop\eruh myo\3 aralık engelliler\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84029" y="2420892"/>
            <a:ext cx="5807967" cy="3412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tr-TR" sz="4000" b="1" cap="none"/>
              <a:t>ÖĞRENCİ VE TOPLULUK ETKİNLİKLERİ</a:t>
            </a:r>
            <a:br>
              <a:rPr lang="tr-TR" sz="4000" b="1" cap="none"/>
            </a:br>
            <a:r>
              <a:rPr lang="tr-TR" sz="1600" b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AŞURE ETKİNLİĞİ</a:t>
            </a:r>
            <a:endParaRPr lang="tr-TR" sz="1600" b="1" cap="none">
              <a:solidFill>
                <a:srgbClr val="000000"/>
              </a:solidFill>
            </a:endParaRPr>
          </a:p>
        </p:txBody>
      </p:sp>
      <p:pic>
        <p:nvPicPr>
          <p:cNvPr id="3" name="Picture 2" descr="C:\Users\bedrettin\Desktop\eruh myo\aşure\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348883"/>
            <a:ext cx="3647724" cy="3789035"/>
          </a:xfrm>
        </p:spPr>
      </p:pic>
      <p:pic>
        <p:nvPicPr>
          <p:cNvPr id="4" name="Picture 2" descr="C:\Users\bedrettin\Desktop\eruh myo\aşure\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82232" y="2276874"/>
            <a:ext cx="3909764" cy="3850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tr-TR" sz="4000" b="1" cap="none"/>
              <a:t>ÖĞRENCİ VE TOPLULUK ETKİNLİKLERİ</a:t>
            </a:r>
            <a:br>
              <a:rPr lang="tr-TR" sz="4000" b="1" cap="none"/>
            </a:br>
            <a:r>
              <a:rPr lang="tr-TR" sz="1600" b="1">
                <a:solidFill>
                  <a:srgbClr val="FF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tr-TR" sz="1600" b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“DUANIN SOSYAL HAYATIMIZA ETKİLERİ” KONFERANSI</a:t>
            </a:r>
            <a:endParaRPr lang="tr-TR" sz="1600" b="1" cap="none">
              <a:solidFill>
                <a:srgbClr val="000000"/>
              </a:solidFill>
            </a:endParaRPr>
          </a:p>
        </p:txBody>
      </p:sp>
      <p:pic>
        <p:nvPicPr>
          <p:cNvPr id="3" name="Picture 2" descr="C:\Users\bedrettin\Desktop\eruh myo\dua konferans\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316449"/>
            <a:ext cx="3215679" cy="3821469"/>
          </a:xfrm>
        </p:spPr>
      </p:pic>
      <p:pic>
        <p:nvPicPr>
          <p:cNvPr id="4" name="Picture 2" descr="C:\Users\bedrettin\Desktop\eruh myo\dua konferans\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4325" y="2564901"/>
            <a:ext cx="5617671" cy="316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tr-TR" sz="4000" b="1" cap="none"/>
              <a:t>ÖĞRENCİ VE TOPLULUK ETKİNLİKLERİ</a:t>
            </a:r>
            <a:br>
              <a:rPr lang="tr-TR" sz="4000" b="1" cap="none"/>
            </a:br>
            <a:r>
              <a:rPr lang="tr-TR" sz="1600" b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“MADDE BAĞIMLILIĞI FARKINDALIK” ÇALIŞMASI</a:t>
            </a:r>
            <a:endParaRPr lang="tr-TR" sz="1600" b="1" cap="none">
              <a:solidFill>
                <a:srgbClr val="000000"/>
              </a:solidFill>
            </a:endParaRPr>
          </a:p>
        </p:txBody>
      </p:sp>
      <p:pic>
        <p:nvPicPr>
          <p:cNvPr id="3" name="Picture 2" descr="C:\Users\bedrettin\Desktop\eruh myo\madde bağımlılığı\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348883"/>
            <a:ext cx="3620182" cy="4005062"/>
          </a:xfrm>
        </p:spPr>
      </p:pic>
      <p:pic>
        <p:nvPicPr>
          <p:cNvPr id="4" name="Picture 2" descr="C:\Users\bedrettin\Desktop\eruh myo\madde bağımlılığı\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5095" y="2420892"/>
            <a:ext cx="5636901" cy="3312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tr-TR" sz="4000" b="1" cap="none"/>
              <a:t>ÖĞRENCİ VE TOPLULUK ETKİNLİKLERİ</a:t>
            </a:r>
            <a:br>
              <a:rPr lang="tr-TR" sz="4000" b="1" cap="none"/>
            </a:br>
            <a:r>
              <a:rPr lang="tr-TR" sz="1600" b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“MİNİK ELLER SEVGİYLE ISINIYOR” KAMPANYASI</a:t>
            </a:r>
            <a:endParaRPr lang="tr-TR" sz="1600" b="1" cap="none">
              <a:solidFill>
                <a:srgbClr val="000000"/>
              </a:solidFill>
            </a:endParaRPr>
          </a:p>
        </p:txBody>
      </p:sp>
      <p:pic>
        <p:nvPicPr>
          <p:cNvPr id="3" name="Picture 2" descr="C:\Users\bedrettin\Desktop\eruh myo\minik eller\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751011"/>
            <a:ext cx="4392484" cy="5106988"/>
          </a:xfrm>
        </p:spPr>
      </p:pic>
      <p:pic>
        <p:nvPicPr>
          <p:cNvPr id="4" name="Picture 2" descr="C:\Users\bedrettin\Desktop\eruh myo\minik eller\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64580" y="1988838"/>
            <a:ext cx="5827425" cy="4536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tr-TR" sz="4000" b="1" cap="none"/>
              <a:t>ÖĞRENCİ VE TOPLULUK ETKİNLİKLERİ</a:t>
            </a:r>
            <a:br>
              <a:rPr lang="tr-TR" sz="4000" b="1" cap="none"/>
            </a:br>
            <a:r>
              <a:rPr lang="tr-TR" sz="1600" b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“YILSONU FUTBOL” TURNUVASI</a:t>
            </a:r>
            <a:endParaRPr lang="tr-TR" sz="1600" b="1" cap="none">
              <a:solidFill>
                <a:srgbClr val="000000"/>
              </a:solidFill>
            </a:endParaRPr>
          </a:p>
        </p:txBody>
      </p:sp>
      <p:pic>
        <p:nvPicPr>
          <p:cNvPr id="3" name="Picture 2" descr="C:\Users\bedrettin\Desktop\eruh myo\turnava\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780928"/>
            <a:ext cx="5467764" cy="3212973"/>
          </a:xfrm>
        </p:spPr>
      </p:pic>
      <p:pic>
        <p:nvPicPr>
          <p:cNvPr id="4" name="Picture 2" descr="C:\Users\bedrettin\Desktop\eruh myo\turnava\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1487" y="2708919"/>
            <a:ext cx="5320518" cy="316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81025" y="701675"/>
            <a:ext cx="11029950" cy="1014413"/>
          </a:xfrm>
        </p:spPr>
        <p:txBody>
          <a:bodyPr/>
          <a:lstStyle/>
          <a:p>
            <a:pPr algn="ctr" hangingPunct="1">
              <a:defRPr/>
            </a:pPr>
            <a:r>
              <a:rPr lang="tr-TR" sz="4000" b="1" cap="none" dirty="0" smtClean="0"/>
              <a:t>PLANLANAN ÇALIŞMALAR</a:t>
            </a:r>
            <a:endParaRPr lang="tr-TR" sz="4000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İçerik Yer Tutucusu 4"/>
          <p:cNvGraphicFramePr>
            <a:graphicFrameLocks noGrp="1"/>
          </p:cNvGraphicFramePr>
          <p:nvPr>
            <p:ph idx="1"/>
          </p:nvPr>
        </p:nvGraphicFramePr>
        <p:xfrm>
          <a:off x="399005" y="1916832"/>
          <a:ext cx="11354301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 noGrp="1"/>
          </p:cNvSpPr>
          <p:nvPr>
            <p:ph type="title"/>
          </p:nvPr>
        </p:nvSpPr>
        <p:spPr>
          <a:xfrm>
            <a:off x="581028" y="701673"/>
            <a:ext cx="11029950" cy="822329"/>
          </a:xfrm>
        </p:spPr>
        <p:txBody>
          <a:bodyPr anchorCtr="1"/>
          <a:lstStyle/>
          <a:p>
            <a:pPr lvl="0" algn="ctr" hangingPunct="1"/>
            <a:r>
              <a:rPr lang="tr-TR" sz="4000" b="1" cap="none"/>
              <a:t>AKADEMİK PERSONEL</a:t>
            </a:r>
          </a:p>
        </p:txBody>
      </p:sp>
      <p:grpSp>
        <p:nvGrpSpPr>
          <p:cNvPr id="3" name="5 Diyagram"/>
          <p:cNvGrpSpPr/>
          <p:nvPr/>
        </p:nvGrpSpPr>
        <p:grpSpPr>
          <a:xfrm>
            <a:off x="910943" y="1988728"/>
            <a:ext cx="10543041" cy="3798152"/>
            <a:chOff x="910943" y="1988728"/>
            <a:chExt cx="10543041" cy="3798152"/>
          </a:xfrm>
        </p:grpSpPr>
        <p:sp>
          <p:nvSpPr>
            <p:cNvPr id="4" name="3 Serbest Form"/>
            <p:cNvSpPr/>
            <p:nvPr/>
          </p:nvSpPr>
          <p:spPr>
            <a:xfrm>
              <a:off x="6025685" y="3010186"/>
              <a:ext cx="4445264" cy="15854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445261"/>
                <a:gd name="f4" fmla="val 1585434"/>
                <a:gd name="f5" fmla="val 1436416"/>
                <a:gd name="f6" fmla="*/ f0 1 4445261"/>
                <a:gd name="f7" fmla="*/ f1 1 1585434"/>
                <a:gd name="f8" fmla="+- f4 0 f2"/>
                <a:gd name="f9" fmla="+- f3 0 f2"/>
                <a:gd name="f10" fmla="*/ f9 1 4445261"/>
                <a:gd name="f11" fmla="*/ f8 1 1585434"/>
                <a:gd name="f12" fmla="*/ 0 1 f10"/>
                <a:gd name="f13" fmla="*/ 4445261 1 f10"/>
                <a:gd name="f14" fmla="*/ 0 1 f11"/>
                <a:gd name="f15" fmla="*/ 158543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4445261" h="1585434">
                  <a:moveTo>
                    <a:pt x="f2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3" y="f4"/>
                  </a:lnTo>
                </a:path>
              </a:pathLst>
            </a:custGeom>
            <a:noFill/>
            <a:ln w="22229">
              <a:solidFill>
                <a:srgbClr val="CB6A2A"/>
              </a:solidFill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" name="4 Serbest Form"/>
            <p:cNvSpPr/>
            <p:nvPr/>
          </p:nvSpPr>
          <p:spPr>
            <a:xfrm>
              <a:off x="6025685" y="3010186"/>
              <a:ext cx="1386989" cy="15854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6988"/>
                <a:gd name="f4" fmla="val 1585424"/>
                <a:gd name="f5" fmla="val 1436405"/>
                <a:gd name="f6" fmla="*/ f0 1 1386988"/>
                <a:gd name="f7" fmla="*/ f1 1 1585424"/>
                <a:gd name="f8" fmla="+- f4 0 f2"/>
                <a:gd name="f9" fmla="+- f3 0 f2"/>
                <a:gd name="f10" fmla="*/ f9 1 1386988"/>
                <a:gd name="f11" fmla="*/ f8 1 1585424"/>
                <a:gd name="f12" fmla="*/ 0 1 f10"/>
                <a:gd name="f13" fmla="*/ 1386988 1 f10"/>
                <a:gd name="f14" fmla="*/ 0 1 f11"/>
                <a:gd name="f15" fmla="*/ 158542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1386988" h="1585424">
                  <a:moveTo>
                    <a:pt x="f2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3" y="f4"/>
                  </a:lnTo>
                </a:path>
              </a:pathLst>
            </a:custGeom>
            <a:noFill/>
            <a:ln w="22229">
              <a:solidFill>
                <a:srgbClr val="CB6A2A"/>
              </a:solidFill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" name="5 Serbest Form"/>
            <p:cNvSpPr/>
            <p:nvPr/>
          </p:nvSpPr>
          <p:spPr>
            <a:xfrm>
              <a:off x="4405213" y="3010186"/>
              <a:ext cx="1620472" cy="15854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20469"/>
                <a:gd name="f4" fmla="val 1585424"/>
                <a:gd name="f5" fmla="val 1436405"/>
                <a:gd name="f6" fmla="*/ f0 1 1620469"/>
                <a:gd name="f7" fmla="*/ f1 1 1585424"/>
                <a:gd name="f8" fmla="+- f4 0 f2"/>
                <a:gd name="f9" fmla="+- f3 0 f2"/>
                <a:gd name="f10" fmla="*/ f9 1 1620469"/>
                <a:gd name="f11" fmla="*/ f8 1 1585424"/>
                <a:gd name="f12" fmla="*/ 0 1 f10"/>
                <a:gd name="f13" fmla="*/ 1620469 1 f10"/>
                <a:gd name="f14" fmla="*/ 0 1 f11"/>
                <a:gd name="f15" fmla="*/ 158542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1620469" h="1585424">
                  <a:moveTo>
                    <a:pt x="f3" y="f2"/>
                  </a:moveTo>
                  <a:lnTo>
                    <a:pt x="f3" y="f5"/>
                  </a:lnTo>
                  <a:lnTo>
                    <a:pt x="f2" y="f5"/>
                  </a:lnTo>
                  <a:lnTo>
                    <a:pt x="f2" y="f4"/>
                  </a:lnTo>
                </a:path>
              </a:pathLst>
            </a:custGeom>
            <a:noFill/>
            <a:ln w="22229">
              <a:solidFill>
                <a:srgbClr val="CB6A2A"/>
              </a:solidFill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" name="6 Serbest Form"/>
            <p:cNvSpPr/>
            <p:nvPr/>
          </p:nvSpPr>
          <p:spPr>
            <a:xfrm>
              <a:off x="1715249" y="3010186"/>
              <a:ext cx="4310435" cy="157273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310437"/>
                <a:gd name="f4" fmla="val 1572727"/>
                <a:gd name="f5" fmla="val 1423709"/>
                <a:gd name="f6" fmla="*/ f0 1 4310437"/>
                <a:gd name="f7" fmla="*/ f1 1 1572727"/>
                <a:gd name="f8" fmla="+- f4 0 f2"/>
                <a:gd name="f9" fmla="+- f3 0 f2"/>
                <a:gd name="f10" fmla="*/ f9 1 4310437"/>
                <a:gd name="f11" fmla="*/ f8 1 1572727"/>
                <a:gd name="f12" fmla="*/ 0 1 f10"/>
                <a:gd name="f13" fmla="*/ 4310437 1 f10"/>
                <a:gd name="f14" fmla="*/ 0 1 f11"/>
                <a:gd name="f15" fmla="*/ 1572727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4310437" h="1572727">
                  <a:moveTo>
                    <a:pt x="f3" y="f2"/>
                  </a:moveTo>
                  <a:lnTo>
                    <a:pt x="f3" y="f5"/>
                  </a:lnTo>
                  <a:lnTo>
                    <a:pt x="f2" y="f5"/>
                  </a:lnTo>
                  <a:lnTo>
                    <a:pt x="f2" y="f4"/>
                  </a:lnTo>
                </a:path>
              </a:pathLst>
            </a:custGeom>
            <a:noFill/>
            <a:ln w="22229">
              <a:solidFill>
                <a:srgbClr val="CB6A2A"/>
              </a:solidFill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" name="7 Serbest Form"/>
            <p:cNvSpPr/>
            <p:nvPr/>
          </p:nvSpPr>
          <p:spPr>
            <a:xfrm>
              <a:off x="6025685" y="2964466"/>
              <a:ext cx="2905606" cy="914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905607"/>
                <a:gd name="f4" fmla="val 91440"/>
                <a:gd name="f5" fmla="val 45720"/>
                <a:gd name="f6" fmla="val 119852"/>
                <a:gd name="f7" fmla="*/ f0 1 2905607"/>
                <a:gd name="f8" fmla="*/ f1 1 91440"/>
                <a:gd name="f9" fmla="+- f4 0 f2"/>
                <a:gd name="f10" fmla="+- f3 0 f2"/>
                <a:gd name="f11" fmla="*/ f10 1 2905607"/>
                <a:gd name="f12" fmla="*/ f9 1 91440"/>
                <a:gd name="f13" fmla="*/ 0 1 f11"/>
                <a:gd name="f14" fmla="*/ 2905607 1 f11"/>
                <a:gd name="f15" fmla="*/ 0 1 f12"/>
                <a:gd name="f16" fmla="*/ 91440 1 f12"/>
                <a:gd name="f17" fmla="*/ f13 f7 1"/>
                <a:gd name="f18" fmla="*/ f14 f7 1"/>
                <a:gd name="f19" fmla="*/ f16 f8 1"/>
                <a:gd name="f20" fmla="*/ f15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2905607" h="91440">
                  <a:moveTo>
                    <a:pt x="f2" y="f5"/>
                  </a:moveTo>
                  <a:lnTo>
                    <a:pt x="f3" y="f5"/>
                  </a:lnTo>
                  <a:lnTo>
                    <a:pt x="f3" y="f6"/>
                  </a:lnTo>
                </a:path>
              </a:pathLst>
            </a:custGeom>
            <a:noFill/>
            <a:ln w="22229">
              <a:solidFill>
                <a:srgbClr val="CB6A2A"/>
              </a:solidFill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" name="8 Serbest Form"/>
            <p:cNvSpPr/>
            <p:nvPr/>
          </p:nvSpPr>
          <p:spPr>
            <a:xfrm>
              <a:off x="2990133" y="2964466"/>
              <a:ext cx="3035551" cy="914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35548"/>
                <a:gd name="f4" fmla="val 91440"/>
                <a:gd name="f5" fmla="val 45720"/>
                <a:gd name="f6" fmla="val 94449"/>
                <a:gd name="f7" fmla="*/ f0 1 3035548"/>
                <a:gd name="f8" fmla="*/ f1 1 91440"/>
                <a:gd name="f9" fmla="+- f4 0 f2"/>
                <a:gd name="f10" fmla="+- f3 0 f2"/>
                <a:gd name="f11" fmla="*/ f10 1 3035548"/>
                <a:gd name="f12" fmla="*/ f9 1 91440"/>
                <a:gd name="f13" fmla="*/ 0 1 f11"/>
                <a:gd name="f14" fmla="*/ 3035548 1 f11"/>
                <a:gd name="f15" fmla="*/ 0 1 f12"/>
                <a:gd name="f16" fmla="*/ 91440 1 f12"/>
                <a:gd name="f17" fmla="*/ f13 f7 1"/>
                <a:gd name="f18" fmla="*/ f14 f7 1"/>
                <a:gd name="f19" fmla="*/ f16 f8 1"/>
                <a:gd name="f20" fmla="*/ f15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3035548" h="91440">
                  <a:moveTo>
                    <a:pt x="f3" y="f5"/>
                  </a:moveTo>
                  <a:lnTo>
                    <a:pt x="f2" y="f5"/>
                  </a:lnTo>
                  <a:lnTo>
                    <a:pt x="f2" y="f6"/>
                  </a:lnTo>
                </a:path>
              </a:pathLst>
            </a:custGeom>
            <a:noFill/>
            <a:ln w="22229">
              <a:solidFill>
                <a:srgbClr val="CB6A2A"/>
              </a:solidFill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" name="9 Serbest Form"/>
            <p:cNvSpPr/>
            <p:nvPr/>
          </p:nvSpPr>
          <p:spPr>
            <a:xfrm>
              <a:off x="5221379" y="1988728"/>
              <a:ext cx="1608603" cy="1021457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216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FE8637"/>
            </a:solidFill>
            <a:ln w="22229">
              <a:solidFill>
                <a:srgbClr val="FFFFFF"/>
              </a:solidFill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" name="10 Serbest Form"/>
            <p:cNvSpPr/>
            <p:nvPr/>
          </p:nvSpPr>
          <p:spPr>
            <a:xfrm>
              <a:off x="5400117" y="2158523"/>
              <a:ext cx="1608603" cy="102145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608599"/>
                <a:gd name="f7" fmla="val 1021460"/>
                <a:gd name="f8" fmla="val 102146"/>
                <a:gd name="f9" fmla="val 75055"/>
                <a:gd name="f10" fmla="val 10762"/>
                <a:gd name="f11" fmla="val 49074"/>
                <a:gd name="f12" fmla="val 29918"/>
                <a:gd name="f13" fmla="val 1506453"/>
                <a:gd name="f14" fmla="val 1533544"/>
                <a:gd name="f15" fmla="val 1559525"/>
                <a:gd name="f16" fmla="val 1578681"/>
                <a:gd name="f17" fmla="val 1597837"/>
                <a:gd name="f18" fmla="val 919314"/>
                <a:gd name="f19" fmla="val 946405"/>
                <a:gd name="f20" fmla="val 972386"/>
                <a:gd name="f21" fmla="val 991542"/>
                <a:gd name="f22" fmla="val 1010698"/>
                <a:gd name="f23" fmla="+- 0 0 -90"/>
                <a:gd name="f24" fmla="*/ f3 1 1608599"/>
                <a:gd name="f25" fmla="*/ f4 1 1021460"/>
                <a:gd name="f26" fmla="+- f7 0 f5"/>
                <a:gd name="f27" fmla="+- f6 0 f5"/>
                <a:gd name="f28" fmla="*/ f23 f0 1"/>
                <a:gd name="f29" fmla="*/ f27 1 1608599"/>
                <a:gd name="f30" fmla="*/ f26 1 1021460"/>
                <a:gd name="f31" fmla="*/ 0 f27 1"/>
                <a:gd name="f32" fmla="*/ 102146 f26 1"/>
                <a:gd name="f33" fmla="*/ 29918 f27 1"/>
                <a:gd name="f34" fmla="*/ 29918 f26 1"/>
                <a:gd name="f35" fmla="*/ 102146 f27 1"/>
                <a:gd name="f36" fmla="*/ 0 f26 1"/>
                <a:gd name="f37" fmla="*/ 1506453 f27 1"/>
                <a:gd name="f38" fmla="*/ 1578681 f27 1"/>
                <a:gd name="f39" fmla="*/ 1608599 f27 1"/>
                <a:gd name="f40" fmla="*/ 919314 f26 1"/>
                <a:gd name="f41" fmla="*/ 991542 f26 1"/>
                <a:gd name="f42" fmla="*/ 1021460 f26 1"/>
                <a:gd name="f43" fmla="*/ f28 1 f2"/>
                <a:gd name="f44" fmla="*/ f31 1 1608599"/>
                <a:gd name="f45" fmla="*/ f32 1 1021460"/>
                <a:gd name="f46" fmla="*/ f33 1 1608599"/>
                <a:gd name="f47" fmla="*/ f34 1 1021460"/>
                <a:gd name="f48" fmla="*/ f35 1 1608599"/>
                <a:gd name="f49" fmla="*/ f36 1 1021460"/>
                <a:gd name="f50" fmla="*/ f37 1 1608599"/>
                <a:gd name="f51" fmla="*/ f38 1 1608599"/>
                <a:gd name="f52" fmla="*/ f39 1 1608599"/>
                <a:gd name="f53" fmla="*/ f40 1 1021460"/>
                <a:gd name="f54" fmla="*/ f41 1 1021460"/>
                <a:gd name="f55" fmla="*/ f42 1 1021460"/>
                <a:gd name="f56" fmla="*/ f5 1 f29"/>
                <a:gd name="f57" fmla="*/ f6 1 f29"/>
                <a:gd name="f58" fmla="*/ f5 1 f30"/>
                <a:gd name="f59" fmla="*/ f7 1 f30"/>
                <a:gd name="f60" fmla="+- f43 0 f1"/>
                <a:gd name="f61" fmla="*/ f44 1 f29"/>
                <a:gd name="f62" fmla="*/ f45 1 f30"/>
                <a:gd name="f63" fmla="*/ f46 1 f29"/>
                <a:gd name="f64" fmla="*/ f47 1 f30"/>
                <a:gd name="f65" fmla="*/ f48 1 f29"/>
                <a:gd name="f66" fmla="*/ f49 1 f30"/>
                <a:gd name="f67" fmla="*/ f50 1 f29"/>
                <a:gd name="f68" fmla="*/ f51 1 f29"/>
                <a:gd name="f69" fmla="*/ f52 1 f29"/>
                <a:gd name="f70" fmla="*/ f53 1 f30"/>
                <a:gd name="f71" fmla="*/ f54 1 f30"/>
                <a:gd name="f72" fmla="*/ f55 1 f30"/>
                <a:gd name="f73" fmla="*/ f56 f24 1"/>
                <a:gd name="f74" fmla="*/ f57 f24 1"/>
                <a:gd name="f75" fmla="*/ f59 f25 1"/>
                <a:gd name="f76" fmla="*/ f58 f25 1"/>
                <a:gd name="f77" fmla="*/ f61 f24 1"/>
                <a:gd name="f78" fmla="*/ f62 f25 1"/>
                <a:gd name="f79" fmla="*/ f63 f24 1"/>
                <a:gd name="f80" fmla="*/ f64 f25 1"/>
                <a:gd name="f81" fmla="*/ f65 f24 1"/>
                <a:gd name="f82" fmla="*/ f66 f25 1"/>
                <a:gd name="f83" fmla="*/ f67 f24 1"/>
                <a:gd name="f84" fmla="*/ f68 f24 1"/>
                <a:gd name="f85" fmla="*/ f69 f24 1"/>
                <a:gd name="f86" fmla="*/ f70 f25 1"/>
                <a:gd name="f87" fmla="*/ f71 f25 1"/>
                <a:gd name="f88" fmla="*/ f72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0">
                  <a:pos x="f77" y="f78"/>
                </a:cxn>
                <a:cxn ang="f60">
                  <a:pos x="f79" y="f80"/>
                </a:cxn>
                <a:cxn ang="f60">
                  <a:pos x="f81" y="f82"/>
                </a:cxn>
                <a:cxn ang="f60">
                  <a:pos x="f83" y="f82"/>
                </a:cxn>
                <a:cxn ang="f60">
                  <a:pos x="f84" y="f80"/>
                </a:cxn>
                <a:cxn ang="f60">
                  <a:pos x="f85" y="f78"/>
                </a:cxn>
                <a:cxn ang="f60">
                  <a:pos x="f85" y="f86"/>
                </a:cxn>
                <a:cxn ang="f60">
                  <a:pos x="f84" y="f87"/>
                </a:cxn>
                <a:cxn ang="f60">
                  <a:pos x="f83" y="f88"/>
                </a:cxn>
                <a:cxn ang="f60">
                  <a:pos x="f81" y="f88"/>
                </a:cxn>
                <a:cxn ang="f60">
                  <a:pos x="f79" y="f87"/>
                </a:cxn>
                <a:cxn ang="f60">
                  <a:pos x="f77" y="f86"/>
                </a:cxn>
                <a:cxn ang="f60">
                  <a:pos x="f77" y="f78"/>
                </a:cxn>
              </a:cxnLst>
              <a:rect l="f73" t="f76" r="f74" b="f75"/>
              <a:pathLst>
                <a:path w="1608599" h="1021460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1" y="f10"/>
                    <a:pt x="f9" y="f5"/>
                    <a:pt x="f8" y="f5"/>
                  </a:cubicBezTo>
                  <a:lnTo>
                    <a:pt x="f13" y="f5"/>
                  </a:lnTo>
                  <a:cubicBezTo>
                    <a:pt x="f14" y="f5"/>
                    <a:pt x="f15" y="f10"/>
                    <a:pt x="f16" y="f12"/>
                  </a:cubicBezTo>
                  <a:cubicBezTo>
                    <a:pt x="f17" y="f11"/>
                    <a:pt x="f6" y="f9"/>
                    <a:pt x="f6" y="f8"/>
                  </a:cubicBezTo>
                  <a:lnTo>
                    <a:pt x="f6" y="f18"/>
                  </a:lnTo>
                  <a:cubicBezTo>
                    <a:pt x="f6" y="f19"/>
                    <a:pt x="f17" y="f20"/>
                    <a:pt x="f16" y="f21"/>
                  </a:cubicBezTo>
                  <a:cubicBezTo>
                    <a:pt x="f15" y="f22"/>
                    <a:pt x="f14" y="f7"/>
                    <a:pt x="f13" y="f7"/>
                  </a:cubicBezTo>
                  <a:lnTo>
                    <a:pt x="f8" y="f7"/>
                  </a:lnTo>
                  <a:cubicBezTo>
                    <a:pt x="f9" y="f7"/>
                    <a:pt x="f11" y="f22"/>
                    <a:pt x="f12" y="f21"/>
                  </a:cubicBezTo>
                  <a:cubicBezTo>
                    <a:pt x="f10" y="f20"/>
                    <a:pt x="f5" y="f19"/>
                    <a:pt x="f5" y="f18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22229">
              <a:solidFill>
                <a:srgbClr val="FE8637"/>
              </a:solidFill>
              <a:prstDash val="solid"/>
            </a:ln>
          </p:spPr>
          <p:txBody>
            <a:bodyPr vert="horz" wrap="square" lIns="87069" tIns="87069" rIns="87069" bIns="87069" anchor="ctr" anchorCtr="1" compatLnSpc="1"/>
            <a:lstStyle/>
            <a:p>
              <a:pPr marL="0" marR="0" lvl="0" indent="0" algn="ctr" defTabSz="66675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500" b="0" i="0" u="none" strike="noStrike" kern="1200" cap="none" spc="0" baseline="0">
                  <a:solidFill>
                    <a:srgbClr val="000000"/>
                  </a:solidFill>
                  <a:uFillTx/>
                  <a:latin typeface="Gill Sans MT"/>
                </a:rPr>
                <a:t>Öğr. Gör. Bedrettin VAROL (Müdür)</a:t>
              </a:r>
            </a:p>
          </p:txBody>
        </p:sp>
        <p:sp>
          <p:nvSpPr>
            <p:cNvPr id="12" name="11 Serbest Form"/>
            <p:cNvSpPr/>
            <p:nvPr/>
          </p:nvSpPr>
          <p:spPr>
            <a:xfrm>
              <a:off x="2185836" y="3058914"/>
              <a:ext cx="1608603" cy="1021457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216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FE8637"/>
            </a:solidFill>
            <a:ln w="22229">
              <a:solidFill>
                <a:srgbClr val="FFFFFF"/>
              </a:solidFill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3" name="12 Serbest Form"/>
            <p:cNvSpPr/>
            <p:nvPr/>
          </p:nvSpPr>
          <p:spPr>
            <a:xfrm>
              <a:off x="2364565" y="3228709"/>
              <a:ext cx="1608603" cy="102145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608599"/>
                <a:gd name="f7" fmla="val 1021460"/>
                <a:gd name="f8" fmla="val 102146"/>
                <a:gd name="f9" fmla="val 75055"/>
                <a:gd name="f10" fmla="val 10762"/>
                <a:gd name="f11" fmla="val 49074"/>
                <a:gd name="f12" fmla="val 29918"/>
                <a:gd name="f13" fmla="val 1506453"/>
                <a:gd name="f14" fmla="val 1533544"/>
                <a:gd name="f15" fmla="val 1559525"/>
                <a:gd name="f16" fmla="val 1578681"/>
                <a:gd name="f17" fmla="val 1597837"/>
                <a:gd name="f18" fmla="val 919314"/>
                <a:gd name="f19" fmla="val 946405"/>
                <a:gd name="f20" fmla="val 972386"/>
                <a:gd name="f21" fmla="val 991542"/>
                <a:gd name="f22" fmla="val 1010698"/>
                <a:gd name="f23" fmla="+- 0 0 -90"/>
                <a:gd name="f24" fmla="*/ f3 1 1608599"/>
                <a:gd name="f25" fmla="*/ f4 1 1021460"/>
                <a:gd name="f26" fmla="+- f7 0 f5"/>
                <a:gd name="f27" fmla="+- f6 0 f5"/>
                <a:gd name="f28" fmla="*/ f23 f0 1"/>
                <a:gd name="f29" fmla="*/ f27 1 1608599"/>
                <a:gd name="f30" fmla="*/ f26 1 1021460"/>
                <a:gd name="f31" fmla="*/ 0 f27 1"/>
                <a:gd name="f32" fmla="*/ 102146 f26 1"/>
                <a:gd name="f33" fmla="*/ 29918 f27 1"/>
                <a:gd name="f34" fmla="*/ 29918 f26 1"/>
                <a:gd name="f35" fmla="*/ 102146 f27 1"/>
                <a:gd name="f36" fmla="*/ 0 f26 1"/>
                <a:gd name="f37" fmla="*/ 1506453 f27 1"/>
                <a:gd name="f38" fmla="*/ 1578681 f27 1"/>
                <a:gd name="f39" fmla="*/ 1608599 f27 1"/>
                <a:gd name="f40" fmla="*/ 919314 f26 1"/>
                <a:gd name="f41" fmla="*/ 991542 f26 1"/>
                <a:gd name="f42" fmla="*/ 1021460 f26 1"/>
                <a:gd name="f43" fmla="*/ f28 1 f2"/>
                <a:gd name="f44" fmla="*/ f31 1 1608599"/>
                <a:gd name="f45" fmla="*/ f32 1 1021460"/>
                <a:gd name="f46" fmla="*/ f33 1 1608599"/>
                <a:gd name="f47" fmla="*/ f34 1 1021460"/>
                <a:gd name="f48" fmla="*/ f35 1 1608599"/>
                <a:gd name="f49" fmla="*/ f36 1 1021460"/>
                <a:gd name="f50" fmla="*/ f37 1 1608599"/>
                <a:gd name="f51" fmla="*/ f38 1 1608599"/>
                <a:gd name="f52" fmla="*/ f39 1 1608599"/>
                <a:gd name="f53" fmla="*/ f40 1 1021460"/>
                <a:gd name="f54" fmla="*/ f41 1 1021460"/>
                <a:gd name="f55" fmla="*/ f42 1 1021460"/>
                <a:gd name="f56" fmla="*/ f5 1 f29"/>
                <a:gd name="f57" fmla="*/ f6 1 f29"/>
                <a:gd name="f58" fmla="*/ f5 1 f30"/>
                <a:gd name="f59" fmla="*/ f7 1 f30"/>
                <a:gd name="f60" fmla="+- f43 0 f1"/>
                <a:gd name="f61" fmla="*/ f44 1 f29"/>
                <a:gd name="f62" fmla="*/ f45 1 f30"/>
                <a:gd name="f63" fmla="*/ f46 1 f29"/>
                <a:gd name="f64" fmla="*/ f47 1 f30"/>
                <a:gd name="f65" fmla="*/ f48 1 f29"/>
                <a:gd name="f66" fmla="*/ f49 1 f30"/>
                <a:gd name="f67" fmla="*/ f50 1 f29"/>
                <a:gd name="f68" fmla="*/ f51 1 f29"/>
                <a:gd name="f69" fmla="*/ f52 1 f29"/>
                <a:gd name="f70" fmla="*/ f53 1 f30"/>
                <a:gd name="f71" fmla="*/ f54 1 f30"/>
                <a:gd name="f72" fmla="*/ f55 1 f30"/>
                <a:gd name="f73" fmla="*/ f56 f24 1"/>
                <a:gd name="f74" fmla="*/ f57 f24 1"/>
                <a:gd name="f75" fmla="*/ f59 f25 1"/>
                <a:gd name="f76" fmla="*/ f58 f25 1"/>
                <a:gd name="f77" fmla="*/ f61 f24 1"/>
                <a:gd name="f78" fmla="*/ f62 f25 1"/>
                <a:gd name="f79" fmla="*/ f63 f24 1"/>
                <a:gd name="f80" fmla="*/ f64 f25 1"/>
                <a:gd name="f81" fmla="*/ f65 f24 1"/>
                <a:gd name="f82" fmla="*/ f66 f25 1"/>
                <a:gd name="f83" fmla="*/ f67 f24 1"/>
                <a:gd name="f84" fmla="*/ f68 f24 1"/>
                <a:gd name="f85" fmla="*/ f69 f24 1"/>
                <a:gd name="f86" fmla="*/ f70 f25 1"/>
                <a:gd name="f87" fmla="*/ f71 f25 1"/>
                <a:gd name="f88" fmla="*/ f72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0">
                  <a:pos x="f77" y="f78"/>
                </a:cxn>
                <a:cxn ang="f60">
                  <a:pos x="f79" y="f80"/>
                </a:cxn>
                <a:cxn ang="f60">
                  <a:pos x="f81" y="f82"/>
                </a:cxn>
                <a:cxn ang="f60">
                  <a:pos x="f83" y="f82"/>
                </a:cxn>
                <a:cxn ang="f60">
                  <a:pos x="f84" y="f80"/>
                </a:cxn>
                <a:cxn ang="f60">
                  <a:pos x="f85" y="f78"/>
                </a:cxn>
                <a:cxn ang="f60">
                  <a:pos x="f85" y="f86"/>
                </a:cxn>
                <a:cxn ang="f60">
                  <a:pos x="f84" y="f87"/>
                </a:cxn>
                <a:cxn ang="f60">
                  <a:pos x="f83" y="f88"/>
                </a:cxn>
                <a:cxn ang="f60">
                  <a:pos x="f81" y="f88"/>
                </a:cxn>
                <a:cxn ang="f60">
                  <a:pos x="f79" y="f87"/>
                </a:cxn>
                <a:cxn ang="f60">
                  <a:pos x="f77" y="f86"/>
                </a:cxn>
                <a:cxn ang="f60">
                  <a:pos x="f77" y="f78"/>
                </a:cxn>
              </a:cxnLst>
              <a:rect l="f73" t="f76" r="f74" b="f75"/>
              <a:pathLst>
                <a:path w="1608599" h="1021460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1" y="f10"/>
                    <a:pt x="f9" y="f5"/>
                    <a:pt x="f8" y="f5"/>
                  </a:cubicBezTo>
                  <a:lnTo>
                    <a:pt x="f13" y="f5"/>
                  </a:lnTo>
                  <a:cubicBezTo>
                    <a:pt x="f14" y="f5"/>
                    <a:pt x="f15" y="f10"/>
                    <a:pt x="f16" y="f12"/>
                  </a:cubicBezTo>
                  <a:cubicBezTo>
                    <a:pt x="f17" y="f11"/>
                    <a:pt x="f6" y="f9"/>
                    <a:pt x="f6" y="f8"/>
                  </a:cubicBezTo>
                  <a:lnTo>
                    <a:pt x="f6" y="f18"/>
                  </a:lnTo>
                  <a:cubicBezTo>
                    <a:pt x="f6" y="f19"/>
                    <a:pt x="f17" y="f20"/>
                    <a:pt x="f16" y="f21"/>
                  </a:cubicBezTo>
                  <a:cubicBezTo>
                    <a:pt x="f15" y="f22"/>
                    <a:pt x="f14" y="f7"/>
                    <a:pt x="f13" y="f7"/>
                  </a:cubicBezTo>
                  <a:lnTo>
                    <a:pt x="f8" y="f7"/>
                  </a:lnTo>
                  <a:cubicBezTo>
                    <a:pt x="f9" y="f7"/>
                    <a:pt x="f11" y="f22"/>
                    <a:pt x="f12" y="f21"/>
                  </a:cubicBezTo>
                  <a:cubicBezTo>
                    <a:pt x="f10" y="f20"/>
                    <a:pt x="f5" y="f19"/>
                    <a:pt x="f5" y="f18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22229">
              <a:solidFill>
                <a:srgbClr val="FE8637"/>
              </a:solidFill>
              <a:prstDash val="solid"/>
            </a:ln>
          </p:spPr>
          <p:txBody>
            <a:bodyPr vert="horz" wrap="square" lIns="87069" tIns="87069" rIns="87069" bIns="87069" anchor="ctr" anchorCtr="1" compatLnSpc="1"/>
            <a:lstStyle/>
            <a:p>
              <a:pPr marL="0" marR="0" lvl="0" indent="0" algn="ctr" defTabSz="66675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500" b="0" i="0" u="none" strike="noStrike" kern="1200" cap="none" spc="0" baseline="0">
                  <a:solidFill>
                    <a:srgbClr val="000000"/>
                  </a:solidFill>
                  <a:uFillTx/>
                  <a:latin typeface="Gill Sans MT"/>
                </a:rPr>
                <a:t>Öğr. Gör. </a:t>
              </a:r>
              <a:endParaRPr lang="tr-TR" sz="1500" b="0" i="0" u="none" strike="noStrike" kern="1200" cap="none" spc="0" baseline="0">
                <a:solidFill>
                  <a:srgbClr val="000000"/>
                </a:solidFill>
                <a:uFillTx/>
                <a:latin typeface="Gill Sans MT"/>
              </a:endParaRPr>
            </a:p>
            <a:p>
              <a:pPr marL="0" marR="0" lvl="0" indent="0" algn="ctr" defTabSz="66675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500" b="0" i="0" u="none" strike="noStrike" kern="1200" cap="none" spc="0" baseline="0">
                  <a:solidFill>
                    <a:srgbClr val="000000"/>
                  </a:solidFill>
                  <a:uFillTx/>
                  <a:latin typeface="Gill Sans MT"/>
                </a:rPr>
                <a:t>Mesut SIRRI</a:t>
              </a:r>
              <a:r>
                <a:rPr lang="tr-TR" sz="1500" b="0" i="0" u="none" strike="noStrike" kern="1200" cap="none" spc="0" baseline="0">
                  <a:solidFill>
                    <a:srgbClr val="000000"/>
                  </a:solidFill>
                  <a:uFillTx/>
                  <a:latin typeface="Gill Sans MT"/>
                </a:rPr>
                <a:t> (Müdür Yardımcısı)</a:t>
              </a:r>
            </a:p>
          </p:txBody>
        </p:sp>
        <p:sp>
          <p:nvSpPr>
            <p:cNvPr id="14" name="13 Serbest Form"/>
            <p:cNvSpPr/>
            <p:nvPr/>
          </p:nvSpPr>
          <p:spPr>
            <a:xfrm>
              <a:off x="8126995" y="3084316"/>
              <a:ext cx="1608603" cy="1021457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216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FE8637"/>
            </a:solidFill>
            <a:ln w="22229">
              <a:solidFill>
                <a:srgbClr val="FFFFFF"/>
              </a:solidFill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5" name="14 Serbest Form"/>
            <p:cNvSpPr/>
            <p:nvPr/>
          </p:nvSpPr>
          <p:spPr>
            <a:xfrm>
              <a:off x="8305723" y="3254121"/>
              <a:ext cx="1608603" cy="102145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608599"/>
                <a:gd name="f7" fmla="val 1021460"/>
                <a:gd name="f8" fmla="val 102146"/>
                <a:gd name="f9" fmla="val 75055"/>
                <a:gd name="f10" fmla="val 10762"/>
                <a:gd name="f11" fmla="val 49074"/>
                <a:gd name="f12" fmla="val 29918"/>
                <a:gd name="f13" fmla="val 1506453"/>
                <a:gd name="f14" fmla="val 1533544"/>
                <a:gd name="f15" fmla="val 1559525"/>
                <a:gd name="f16" fmla="val 1578681"/>
                <a:gd name="f17" fmla="val 1597837"/>
                <a:gd name="f18" fmla="val 919314"/>
                <a:gd name="f19" fmla="val 946405"/>
                <a:gd name="f20" fmla="val 972386"/>
                <a:gd name="f21" fmla="val 991542"/>
                <a:gd name="f22" fmla="val 1010698"/>
                <a:gd name="f23" fmla="+- 0 0 -90"/>
                <a:gd name="f24" fmla="*/ f3 1 1608599"/>
                <a:gd name="f25" fmla="*/ f4 1 1021460"/>
                <a:gd name="f26" fmla="+- f7 0 f5"/>
                <a:gd name="f27" fmla="+- f6 0 f5"/>
                <a:gd name="f28" fmla="*/ f23 f0 1"/>
                <a:gd name="f29" fmla="*/ f27 1 1608599"/>
                <a:gd name="f30" fmla="*/ f26 1 1021460"/>
                <a:gd name="f31" fmla="*/ 0 f27 1"/>
                <a:gd name="f32" fmla="*/ 102146 f26 1"/>
                <a:gd name="f33" fmla="*/ 29918 f27 1"/>
                <a:gd name="f34" fmla="*/ 29918 f26 1"/>
                <a:gd name="f35" fmla="*/ 102146 f27 1"/>
                <a:gd name="f36" fmla="*/ 0 f26 1"/>
                <a:gd name="f37" fmla="*/ 1506453 f27 1"/>
                <a:gd name="f38" fmla="*/ 1578681 f27 1"/>
                <a:gd name="f39" fmla="*/ 1608599 f27 1"/>
                <a:gd name="f40" fmla="*/ 919314 f26 1"/>
                <a:gd name="f41" fmla="*/ 991542 f26 1"/>
                <a:gd name="f42" fmla="*/ 1021460 f26 1"/>
                <a:gd name="f43" fmla="*/ f28 1 f2"/>
                <a:gd name="f44" fmla="*/ f31 1 1608599"/>
                <a:gd name="f45" fmla="*/ f32 1 1021460"/>
                <a:gd name="f46" fmla="*/ f33 1 1608599"/>
                <a:gd name="f47" fmla="*/ f34 1 1021460"/>
                <a:gd name="f48" fmla="*/ f35 1 1608599"/>
                <a:gd name="f49" fmla="*/ f36 1 1021460"/>
                <a:gd name="f50" fmla="*/ f37 1 1608599"/>
                <a:gd name="f51" fmla="*/ f38 1 1608599"/>
                <a:gd name="f52" fmla="*/ f39 1 1608599"/>
                <a:gd name="f53" fmla="*/ f40 1 1021460"/>
                <a:gd name="f54" fmla="*/ f41 1 1021460"/>
                <a:gd name="f55" fmla="*/ f42 1 1021460"/>
                <a:gd name="f56" fmla="*/ f5 1 f29"/>
                <a:gd name="f57" fmla="*/ f6 1 f29"/>
                <a:gd name="f58" fmla="*/ f5 1 f30"/>
                <a:gd name="f59" fmla="*/ f7 1 f30"/>
                <a:gd name="f60" fmla="+- f43 0 f1"/>
                <a:gd name="f61" fmla="*/ f44 1 f29"/>
                <a:gd name="f62" fmla="*/ f45 1 f30"/>
                <a:gd name="f63" fmla="*/ f46 1 f29"/>
                <a:gd name="f64" fmla="*/ f47 1 f30"/>
                <a:gd name="f65" fmla="*/ f48 1 f29"/>
                <a:gd name="f66" fmla="*/ f49 1 f30"/>
                <a:gd name="f67" fmla="*/ f50 1 f29"/>
                <a:gd name="f68" fmla="*/ f51 1 f29"/>
                <a:gd name="f69" fmla="*/ f52 1 f29"/>
                <a:gd name="f70" fmla="*/ f53 1 f30"/>
                <a:gd name="f71" fmla="*/ f54 1 f30"/>
                <a:gd name="f72" fmla="*/ f55 1 f30"/>
                <a:gd name="f73" fmla="*/ f56 f24 1"/>
                <a:gd name="f74" fmla="*/ f57 f24 1"/>
                <a:gd name="f75" fmla="*/ f59 f25 1"/>
                <a:gd name="f76" fmla="*/ f58 f25 1"/>
                <a:gd name="f77" fmla="*/ f61 f24 1"/>
                <a:gd name="f78" fmla="*/ f62 f25 1"/>
                <a:gd name="f79" fmla="*/ f63 f24 1"/>
                <a:gd name="f80" fmla="*/ f64 f25 1"/>
                <a:gd name="f81" fmla="*/ f65 f24 1"/>
                <a:gd name="f82" fmla="*/ f66 f25 1"/>
                <a:gd name="f83" fmla="*/ f67 f24 1"/>
                <a:gd name="f84" fmla="*/ f68 f24 1"/>
                <a:gd name="f85" fmla="*/ f69 f24 1"/>
                <a:gd name="f86" fmla="*/ f70 f25 1"/>
                <a:gd name="f87" fmla="*/ f71 f25 1"/>
                <a:gd name="f88" fmla="*/ f72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0">
                  <a:pos x="f77" y="f78"/>
                </a:cxn>
                <a:cxn ang="f60">
                  <a:pos x="f79" y="f80"/>
                </a:cxn>
                <a:cxn ang="f60">
                  <a:pos x="f81" y="f82"/>
                </a:cxn>
                <a:cxn ang="f60">
                  <a:pos x="f83" y="f82"/>
                </a:cxn>
                <a:cxn ang="f60">
                  <a:pos x="f84" y="f80"/>
                </a:cxn>
                <a:cxn ang="f60">
                  <a:pos x="f85" y="f78"/>
                </a:cxn>
                <a:cxn ang="f60">
                  <a:pos x="f85" y="f86"/>
                </a:cxn>
                <a:cxn ang="f60">
                  <a:pos x="f84" y="f87"/>
                </a:cxn>
                <a:cxn ang="f60">
                  <a:pos x="f83" y="f88"/>
                </a:cxn>
                <a:cxn ang="f60">
                  <a:pos x="f81" y="f88"/>
                </a:cxn>
                <a:cxn ang="f60">
                  <a:pos x="f79" y="f87"/>
                </a:cxn>
                <a:cxn ang="f60">
                  <a:pos x="f77" y="f86"/>
                </a:cxn>
                <a:cxn ang="f60">
                  <a:pos x="f77" y="f78"/>
                </a:cxn>
              </a:cxnLst>
              <a:rect l="f73" t="f76" r="f74" b="f75"/>
              <a:pathLst>
                <a:path w="1608599" h="1021460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1" y="f10"/>
                    <a:pt x="f9" y="f5"/>
                    <a:pt x="f8" y="f5"/>
                  </a:cubicBezTo>
                  <a:lnTo>
                    <a:pt x="f13" y="f5"/>
                  </a:lnTo>
                  <a:cubicBezTo>
                    <a:pt x="f14" y="f5"/>
                    <a:pt x="f15" y="f10"/>
                    <a:pt x="f16" y="f12"/>
                  </a:cubicBezTo>
                  <a:cubicBezTo>
                    <a:pt x="f17" y="f11"/>
                    <a:pt x="f6" y="f9"/>
                    <a:pt x="f6" y="f8"/>
                  </a:cubicBezTo>
                  <a:lnTo>
                    <a:pt x="f6" y="f18"/>
                  </a:lnTo>
                  <a:cubicBezTo>
                    <a:pt x="f6" y="f19"/>
                    <a:pt x="f17" y="f20"/>
                    <a:pt x="f16" y="f21"/>
                  </a:cubicBezTo>
                  <a:cubicBezTo>
                    <a:pt x="f15" y="f22"/>
                    <a:pt x="f14" y="f7"/>
                    <a:pt x="f13" y="f7"/>
                  </a:cubicBezTo>
                  <a:lnTo>
                    <a:pt x="f8" y="f7"/>
                  </a:lnTo>
                  <a:cubicBezTo>
                    <a:pt x="f9" y="f7"/>
                    <a:pt x="f11" y="f22"/>
                    <a:pt x="f12" y="f21"/>
                  </a:cubicBezTo>
                  <a:cubicBezTo>
                    <a:pt x="f10" y="f20"/>
                    <a:pt x="f5" y="f19"/>
                    <a:pt x="f5" y="f18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22229">
              <a:solidFill>
                <a:srgbClr val="FE8637"/>
              </a:solidFill>
              <a:prstDash val="solid"/>
            </a:ln>
          </p:spPr>
          <p:txBody>
            <a:bodyPr vert="horz" wrap="square" lIns="87069" tIns="87069" rIns="87069" bIns="87069" anchor="ctr" anchorCtr="1" compatLnSpc="1"/>
            <a:lstStyle/>
            <a:p>
              <a:pPr marL="0" marR="0" lvl="0" indent="0" algn="ctr" defTabSz="66675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500" b="0" i="0" u="none" strike="noStrike" kern="1200" cap="none" spc="0" baseline="0">
                  <a:solidFill>
                    <a:srgbClr val="000000"/>
                  </a:solidFill>
                  <a:uFillTx/>
                  <a:latin typeface="Gill Sans MT"/>
                </a:rPr>
                <a:t>Öğr. Gör. Yahya AKTU</a:t>
              </a:r>
            </a:p>
            <a:p>
              <a:pPr marL="0" marR="0" lvl="0" indent="0" algn="ctr" defTabSz="66675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500" b="0" i="0" u="none" strike="noStrike" kern="1200" cap="none" spc="0" baseline="0">
                  <a:solidFill>
                    <a:srgbClr val="000000"/>
                  </a:solidFill>
                  <a:uFillTx/>
                  <a:latin typeface="Gill Sans MT"/>
                </a:rPr>
                <a:t>(Müdür Yardımcısı)</a:t>
              </a:r>
            </a:p>
          </p:txBody>
        </p:sp>
        <p:sp>
          <p:nvSpPr>
            <p:cNvPr id="16" name="15 Serbest Form"/>
            <p:cNvSpPr/>
            <p:nvPr/>
          </p:nvSpPr>
          <p:spPr>
            <a:xfrm>
              <a:off x="910943" y="4582917"/>
              <a:ext cx="1608603" cy="1021457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216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FE8637"/>
            </a:solidFill>
            <a:ln w="22229">
              <a:solidFill>
                <a:srgbClr val="FFFFFF"/>
              </a:solidFill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7" name="16 Serbest Form"/>
            <p:cNvSpPr/>
            <p:nvPr/>
          </p:nvSpPr>
          <p:spPr>
            <a:xfrm>
              <a:off x="1089681" y="4752712"/>
              <a:ext cx="1608603" cy="102145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608599"/>
                <a:gd name="f7" fmla="val 1021460"/>
                <a:gd name="f8" fmla="val 102146"/>
                <a:gd name="f9" fmla="val 75055"/>
                <a:gd name="f10" fmla="val 10762"/>
                <a:gd name="f11" fmla="val 49074"/>
                <a:gd name="f12" fmla="val 29918"/>
                <a:gd name="f13" fmla="val 1506453"/>
                <a:gd name="f14" fmla="val 1533544"/>
                <a:gd name="f15" fmla="val 1559525"/>
                <a:gd name="f16" fmla="val 1578681"/>
                <a:gd name="f17" fmla="val 1597837"/>
                <a:gd name="f18" fmla="val 919314"/>
                <a:gd name="f19" fmla="val 946405"/>
                <a:gd name="f20" fmla="val 972386"/>
                <a:gd name="f21" fmla="val 991542"/>
                <a:gd name="f22" fmla="val 1010698"/>
                <a:gd name="f23" fmla="+- 0 0 -90"/>
                <a:gd name="f24" fmla="*/ f3 1 1608599"/>
                <a:gd name="f25" fmla="*/ f4 1 1021460"/>
                <a:gd name="f26" fmla="+- f7 0 f5"/>
                <a:gd name="f27" fmla="+- f6 0 f5"/>
                <a:gd name="f28" fmla="*/ f23 f0 1"/>
                <a:gd name="f29" fmla="*/ f27 1 1608599"/>
                <a:gd name="f30" fmla="*/ f26 1 1021460"/>
                <a:gd name="f31" fmla="*/ 0 f27 1"/>
                <a:gd name="f32" fmla="*/ 102146 f26 1"/>
                <a:gd name="f33" fmla="*/ 29918 f27 1"/>
                <a:gd name="f34" fmla="*/ 29918 f26 1"/>
                <a:gd name="f35" fmla="*/ 102146 f27 1"/>
                <a:gd name="f36" fmla="*/ 0 f26 1"/>
                <a:gd name="f37" fmla="*/ 1506453 f27 1"/>
                <a:gd name="f38" fmla="*/ 1578681 f27 1"/>
                <a:gd name="f39" fmla="*/ 1608599 f27 1"/>
                <a:gd name="f40" fmla="*/ 919314 f26 1"/>
                <a:gd name="f41" fmla="*/ 991542 f26 1"/>
                <a:gd name="f42" fmla="*/ 1021460 f26 1"/>
                <a:gd name="f43" fmla="*/ f28 1 f2"/>
                <a:gd name="f44" fmla="*/ f31 1 1608599"/>
                <a:gd name="f45" fmla="*/ f32 1 1021460"/>
                <a:gd name="f46" fmla="*/ f33 1 1608599"/>
                <a:gd name="f47" fmla="*/ f34 1 1021460"/>
                <a:gd name="f48" fmla="*/ f35 1 1608599"/>
                <a:gd name="f49" fmla="*/ f36 1 1021460"/>
                <a:gd name="f50" fmla="*/ f37 1 1608599"/>
                <a:gd name="f51" fmla="*/ f38 1 1608599"/>
                <a:gd name="f52" fmla="*/ f39 1 1608599"/>
                <a:gd name="f53" fmla="*/ f40 1 1021460"/>
                <a:gd name="f54" fmla="*/ f41 1 1021460"/>
                <a:gd name="f55" fmla="*/ f42 1 1021460"/>
                <a:gd name="f56" fmla="*/ f5 1 f29"/>
                <a:gd name="f57" fmla="*/ f6 1 f29"/>
                <a:gd name="f58" fmla="*/ f5 1 f30"/>
                <a:gd name="f59" fmla="*/ f7 1 f30"/>
                <a:gd name="f60" fmla="+- f43 0 f1"/>
                <a:gd name="f61" fmla="*/ f44 1 f29"/>
                <a:gd name="f62" fmla="*/ f45 1 f30"/>
                <a:gd name="f63" fmla="*/ f46 1 f29"/>
                <a:gd name="f64" fmla="*/ f47 1 f30"/>
                <a:gd name="f65" fmla="*/ f48 1 f29"/>
                <a:gd name="f66" fmla="*/ f49 1 f30"/>
                <a:gd name="f67" fmla="*/ f50 1 f29"/>
                <a:gd name="f68" fmla="*/ f51 1 f29"/>
                <a:gd name="f69" fmla="*/ f52 1 f29"/>
                <a:gd name="f70" fmla="*/ f53 1 f30"/>
                <a:gd name="f71" fmla="*/ f54 1 f30"/>
                <a:gd name="f72" fmla="*/ f55 1 f30"/>
                <a:gd name="f73" fmla="*/ f56 f24 1"/>
                <a:gd name="f74" fmla="*/ f57 f24 1"/>
                <a:gd name="f75" fmla="*/ f59 f25 1"/>
                <a:gd name="f76" fmla="*/ f58 f25 1"/>
                <a:gd name="f77" fmla="*/ f61 f24 1"/>
                <a:gd name="f78" fmla="*/ f62 f25 1"/>
                <a:gd name="f79" fmla="*/ f63 f24 1"/>
                <a:gd name="f80" fmla="*/ f64 f25 1"/>
                <a:gd name="f81" fmla="*/ f65 f24 1"/>
                <a:gd name="f82" fmla="*/ f66 f25 1"/>
                <a:gd name="f83" fmla="*/ f67 f24 1"/>
                <a:gd name="f84" fmla="*/ f68 f24 1"/>
                <a:gd name="f85" fmla="*/ f69 f24 1"/>
                <a:gd name="f86" fmla="*/ f70 f25 1"/>
                <a:gd name="f87" fmla="*/ f71 f25 1"/>
                <a:gd name="f88" fmla="*/ f72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0">
                  <a:pos x="f77" y="f78"/>
                </a:cxn>
                <a:cxn ang="f60">
                  <a:pos x="f79" y="f80"/>
                </a:cxn>
                <a:cxn ang="f60">
                  <a:pos x="f81" y="f82"/>
                </a:cxn>
                <a:cxn ang="f60">
                  <a:pos x="f83" y="f82"/>
                </a:cxn>
                <a:cxn ang="f60">
                  <a:pos x="f84" y="f80"/>
                </a:cxn>
                <a:cxn ang="f60">
                  <a:pos x="f85" y="f78"/>
                </a:cxn>
                <a:cxn ang="f60">
                  <a:pos x="f85" y="f86"/>
                </a:cxn>
                <a:cxn ang="f60">
                  <a:pos x="f84" y="f87"/>
                </a:cxn>
                <a:cxn ang="f60">
                  <a:pos x="f83" y="f88"/>
                </a:cxn>
                <a:cxn ang="f60">
                  <a:pos x="f81" y="f88"/>
                </a:cxn>
                <a:cxn ang="f60">
                  <a:pos x="f79" y="f87"/>
                </a:cxn>
                <a:cxn ang="f60">
                  <a:pos x="f77" y="f86"/>
                </a:cxn>
                <a:cxn ang="f60">
                  <a:pos x="f77" y="f78"/>
                </a:cxn>
              </a:cxnLst>
              <a:rect l="f73" t="f76" r="f74" b="f75"/>
              <a:pathLst>
                <a:path w="1608599" h="1021460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1" y="f10"/>
                    <a:pt x="f9" y="f5"/>
                    <a:pt x="f8" y="f5"/>
                  </a:cubicBezTo>
                  <a:lnTo>
                    <a:pt x="f13" y="f5"/>
                  </a:lnTo>
                  <a:cubicBezTo>
                    <a:pt x="f14" y="f5"/>
                    <a:pt x="f15" y="f10"/>
                    <a:pt x="f16" y="f12"/>
                  </a:cubicBezTo>
                  <a:cubicBezTo>
                    <a:pt x="f17" y="f11"/>
                    <a:pt x="f6" y="f9"/>
                    <a:pt x="f6" y="f8"/>
                  </a:cubicBezTo>
                  <a:lnTo>
                    <a:pt x="f6" y="f18"/>
                  </a:lnTo>
                  <a:cubicBezTo>
                    <a:pt x="f6" y="f19"/>
                    <a:pt x="f17" y="f20"/>
                    <a:pt x="f16" y="f21"/>
                  </a:cubicBezTo>
                  <a:cubicBezTo>
                    <a:pt x="f15" y="f22"/>
                    <a:pt x="f14" y="f7"/>
                    <a:pt x="f13" y="f7"/>
                  </a:cubicBezTo>
                  <a:lnTo>
                    <a:pt x="f8" y="f7"/>
                  </a:lnTo>
                  <a:cubicBezTo>
                    <a:pt x="f9" y="f7"/>
                    <a:pt x="f11" y="f22"/>
                    <a:pt x="f12" y="f21"/>
                  </a:cubicBezTo>
                  <a:cubicBezTo>
                    <a:pt x="f10" y="f20"/>
                    <a:pt x="f5" y="f19"/>
                    <a:pt x="f5" y="f18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22229">
              <a:solidFill>
                <a:srgbClr val="FE8637"/>
              </a:solidFill>
              <a:prstDash val="solid"/>
            </a:ln>
          </p:spPr>
          <p:txBody>
            <a:bodyPr vert="horz" wrap="square" lIns="87069" tIns="87069" rIns="87069" bIns="87069" anchor="ctr" anchorCtr="1" compatLnSpc="1"/>
            <a:lstStyle/>
            <a:p>
              <a:pPr marL="0" marR="0" lvl="0" indent="0" algn="ctr" defTabSz="66675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500" b="0" i="0" u="none" strike="noStrike" kern="1200" cap="none" spc="0" baseline="0">
                  <a:solidFill>
                    <a:srgbClr val="000000"/>
                  </a:solidFill>
                  <a:uFillTx/>
                  <a:latin typeface="Gill Sans MT"/>
                </a:rPr>
                <a:t>Öğr. Gör.</a:t>
              </a:r>
            </a:p>
            <a:p>
              <a:pPr marL="0" marR="0" lvl="0" indent="0" algn="ctr" defTabSz="66675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500" b="0" i="0" u="none" strike="noStrike" kern="1200" cap="none" spc="0" baseline="0">
                  <a:solidFill>
                    <a:srgbClr val="000000"/>
                  </a:solidFill>
                  <a:uFillTx/>
                  <a:latin typeface="Gill Sans MT"/>
                </a:rPr>
                <a:t>Zehra SEVİM</a:t>
              </a:r>
            </a:p>
          </p:txBody>
        </p:sp>
        <p:sp>
          <p:nvSpPr>
            <p:cNvPr id="18" name="17 Serbest Form"/>
            <p:cNvSpPr/>
            <p:nvPr/>
          </p:nvSpPr>
          <p:spPr>
            <a:xfrm>
              <a:off x="3600916" y="4595609"/>
              <a:ext cx="1608603" cy="1021457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216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FE8637"/>
            </a:solidFill>
            <a:ln w="22229">
              <a:solidFill>
                <a:srgbClr val="FFFFFF"/>
              </a:solidFill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9" name="18 Serbest Form"/>
            <p:cNvSpPr/>
            <p:nvPr/>
          </p:nvSpPr>
          <p:spPr>
            <a:xfrm>
              <a:off x="3779644" y="4765413"/>
              <a:ext cx="1608603" cy="102145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608599"/>
                <a:gd name="f7" fmla="val 1021460"/>
                <a:gd name="f8" fmla="val 102146"/>
                <a:gd name="f9" fmla="val 75055"/>
                <a:gd name="f10" fmla="val 10762"/>
                <a:gd name="f11" fmla="val 49074"/>
                <a:gd name="f12" fmla="val 29918"/>
                <a:gd name="f13" fmla="val 1506453"/>
                <a:gd name="f14" fmla="val 1533544"/>
                <a:gd name="f15" fmla="val 1559525"/>
                <a:gd name="f16" fmla="val 1578681"/>
                <a:gd name="f17" fmla="val 1597837"/>
                <a:gd name="f18" fmla="val 919314"/>
                <a:gd name="f19" fmla="val 946405"/>
                <a:gd name="f20" fmla="val 972386"/>
                <a:gd name="f21" fmla="val 991542"/>
                <a:gd name="f22" fmla="val 1010698"/>
                <a:gd name="f23" fmla="+- 0 0 -90"/>
                <a:gd name="f24" fmla="*/ f3 1 1608599"/>
                <a:gd name="f25" fmla="*/ f4 1 1021460"/>
                <a:gd name="f26" fmla="+- f7 0 f5"/>
                <a:gd name="f27" fmla="+- f6 0 f5"/>
                <a:gd name="f28" fmla="*/ f23 f0 1"/>
                <a:gd name="f29" fmla="*/ f27 1 1608599"/>
                <a:gd name="f30" fmla="*/ f26 1 1021460"/>
                <a:gd name="f31" fmla="*/ 0 f27 1"/>
                <a:gd name="f32" fmla="*/ 102146 f26 1"/>
                <a:gd name="f33" fmla="*/ 29918 f27 1"/>
                <a:gd name="f34" fmla="*/ 29918 f26 1"/>
                <a:gd name="f35" fmla="*/ 102146 f27 1"/>
                <a:gd name="f36" fmla="*/ 0 f26 1"/>
                <a:gd name="f37" fmla="*/ 1506453 f27 1"/>
                <a:gd name="f38" fmla="*/ 1578681 f27 1"/>
                <a:gd name="f39" fmla="*/ 1608599 f27 1"/>
                <a:gd name="f40" fmla="*/ 919314 f26 1"/>
                <a:gd name="f41" fmla="*/ 991542 f26 1"/>
                <a:gd name="f42" fmla="*/ 1021460 f26 1"/>
                <a:gd name="f43" fmla="*/ f28 1 f2"/>
                <a:gd name="f44" fmla="*/ f31 1 1608599"/>
                <a:gd name="f45" fmla="*/ f32 1 1021460"/>
                <a:gd name="f46" fmla="*/ f33 1 1608599"/>
                <a:gd name="f47" fmla="*/ f34 1 1021460"/>
                <a:gd name="f48" fmla="*/ f35 1 1608599"/>
                <a:gd name="f49" fmla="*/ f36 1 1021460"/>
                <a:gd name="f50" fmla="*/ f37 1 1608599"/>
                <a:gd name="f51" fmla="*/ f38 1 1608599"/>
                <a:gd name="f52" fmla="*/ f39 1 1608599"/>
                <a:gd name="f53" fmla="*/ f40 1 1021460"/>
                <a:gd name="f54" fmla="*/ f41 1 1021460"/>
                <a:gd name="f55" fmla="*/ f42 1 1021460"/>
                <a:gd name="f56" fmla="*/ f5 1 f29"/>
                <a:gd name="f57" fmla="*/ f6 1 f29"/>
                <a:gd name="f58" fmla="*/ f5 1 f30"/>
                <a:gd name="f59" fmla="*/ f7 1 f30"/>
                <a:gd name="f60" fmla="+- f43 0 f1"/>
                <a:gd name="f61" fmla="*/ f44 1 f29"/>
                <a:gd name="f62" fmla="*/ f45 1 f30"/>
                <a:gd name="f63" fmla="*/ f46 1 f29"/>
                <a:gd name="f64" fmla="*/ f47 1 f30"/>
                <a:gd name="f65" fmla="*/ f48 1 f29"/>
                <a:gd name="f66" fmla="*/ f49 1 f30"/>
                <a:gd name="f67" fmla="*/ f50 1 f29"/>
                <a:gd name="f68" fmla="*/ f51 1 f29"/>
                <a:gd name="f69" fmla="*/ f52 1 f29"/>
                <a:gd name="f70" fmla="*/ f53 1 f30"/>
                <a:gd name="f71" fmla="*/ f54 1 f30"/>
                <a:gd name="f72" fmla="*/ f55 1 f30"/>
                <a:gd name="f73" fmla="*/ f56 f24 1"/>
                <a:gd name="f74" fmla="*/ f57 f24 1"/>
                <a:gd name="f75" fmla="*/ f59 f25 1"/>
                <a:gd name="f76" fmla="*/ f58 f25 1"/>
                <a:gd name="f77" fmla="*/ f61 f24 1"/>
                <a:gd name="f78" fmla="*/ f62 f25 1"/>
                <a:gd name="f79" fmla="*/ f63 f24 1"/>
                <a:gd name="f80" fmla="*/ f64 f25 1"/>
                <a:gd name="f81" fmla="*/ f65 f24 1"/>
                <a:gd name="f82" fmla="*/ f66 f25 1"/>
                <a:gd name="f83" fmla="*/ f67 f24 1"/>
                <a:gd name="f84" fmla="*/ f68 f24 1"/>
                <a:gd name="f85" fmla="*/ f69 f24 1"/>
                <a:gd name="f86" fmla="*/ f70 f25 1"/>
                <a:gd name="f87" fmla="*/ f71 f25 1"/>
                <a:gd name="f88" fmla="*/ f72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0">
                  <a:pos x="f77" y="f78"/>
                </a:cxn>
                <a:cxn ang="f60">
                  <a:pos x="f79" y="f80"/>
                </a:cxn>
                <a:cxn ang="f60">
                  <a:pos x="f81" y="f82"/>
                </a:cxn>
                <a:cxn ang="f60">
                  <a:pos x="f83" y="f82"/>
                </a:cxn>
                <a:cxn ang="f60">
                  <a:pos x="f84" y="f80"/>
                </a:cxn>
                <a:cxn ang="f60">
                  <a:pos x="f85" y="f78"/>
                </a:cxn>
                <a:cxn ang="f60">
                  <a:pos x="f85" y="f86"/>
                </a:cxn>
                <a:cxn ang="f60">
                  <a:pos x="f84" y="f87"/>
                </a:cxn>
                <a:cxn ang="f60">
                  <a:pos x="f83" y="f88"/>
                </a:cxn>
                <a:cxn ang="f60">
                  <a:pos x="f81" y="f88"/>
                </a:cxn>
                <a:cxn ang="f60">
                  <a:pos x="f79" y="f87"/>
                </a:cxn>
                <a:cxn ang="f60">
                  <a:pos x="f77" y="f86"/>
                </a:cxn>
                <a:cxn ang="f60">
                  <a:pos x="f77" y="f78"/>
                </a:cxn>
              </a:cxnLst>
              <a:rect l="f73" t="f76" r="f74" b="f75"/>
              <a:pathLst>
                <a:path w="1608599" h="1021460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1" y="f10"/>
                    <a:pt x="f9" y="f5"/>
                    <a:pt x="f8" y="f5"/>
                  </a:cubicBezTo>
                  <a:lnTo>
                    <a:pt x="f13" y="f5"/>
                  </a:lnTo>
                  <a:cubicBezTo>
                    <a:pt x="f14" y="f5"/>
                    <a:pt x="f15" y="f10"/>
                    <a:pt x="f16" y="f12"/>
                  </a:cubicBezTo>
                  <a:cubicBezTo>
                    <a:pt x="f17" y="f11"/>
                    <a:pt x="f6" y="f9"/>
                    <a:pt x="f6" y="f8"/>
                  </a:cubicBezTo>
                  <a:lnTo>
                    <a:pt x="f6" y="f18"/>
                  </a:lnTo>
                  <a:cubicBezTo>
                    <a:pt x="f6" y="f19"/>
                    <a:pt x="f17" y="f20"/>
                    <a:pt x="f16" y="f21"/>
                  </a:cubicBezTo>
                  <a:cubicBezTo>
                    <a:pt x="f15" y="f22"/>
                    <a:pt x="f14" y="f7"/>
                    <a:pt x="f13" y="f7"/>
                  </a:cubicBezTo>
                  <a:lnTo>
                    <a:pt x="f8" y="f7"/>
                  </a:lnTo>
                  <a:cubicBezTo>
                    <a:pt x="f9" y="f7"/>
                    <a:pt x="f11" y="f22"/>
                    <a:pt x="f12" y="f21"/>
                  </a:cubicBezTo>
                  <a:cubicBezTo>
                    <a:pt x="f10" y="f20"/>
                    <a:pt x="f5" y="f19"/>
                    <a:pt x="f5" y="f18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22229">
              <a:solidFill>
                <a:srgbClr val="FE8637"/>
              </a:solidFill>
              <a:prstDash val="solid"/>
            </a:ln>
          </p:spPr>
          <p:txBody>
            <a:bodyPr vert="horz" wrap="square" lIns="87069" tIns="87069" rIns="87069" bIns="87069" anchor="ctr" anchorCtr="1" compatLnSpc="1"/>
            <a:lstStyle/>
            <a:p>
              <a:pPr marL="0" marR="0" lvl="0" indent="0" algn="ctr" defTabSz="66675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500" b="0" i="0" u="none" strike="noStrike" kern="1200" cap="none" spc="0" baseline="0">
                  <a:solidFill>
                    <a:srgbClr val="000000"/>
                  </a:solidFill>
                  <a:uFillTx/>
                  <a:latin typeface="Gill Sans MT"/>
                </a:rPr>
                <a:t>Öğr. Gör. Sema ÇAKIR ÖNGÖREN</a:t>
              </a:r>
            </a:p>
          </p:txBody>
        </p:sp>
        <p:sp>
          <p:nvSpPr>
            <p:cNvPr id="20" name="19 Serbest Form"/>
            <p:cNvSpPr/>
            <p:nvPr/>
          </p:nvSpPr>
          <p:spPr>
            <a:xfrm>
              <a:off x="6608368" y="4595609"/>
              <a:ext cx="1608603" cy="1021457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216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FE8637"/>
            </a:solidFill>
            <a:ln w="22229">
              <a:solidFill>
                <a:srgbClr val="FFFFFF"/>
              </a:solidFill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1" name="20 Serbest Form"/>
            <p:cNvSpPr/>
            <p:nvPr/>
          </p:nvSpPr>
          <p:spPr>
            <a:xfrm>
              <a:off x="6787106" y="4765413"/>
              <a:ext cx="1608603" cy="102145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608599"/>
                <a:gd name="f7" fmla="val 1021460"/>
                <a:gd name="f8" fmla="val 102146"/>
                <a:gd name="f9" fmla="val 75055"/>
                <a:gd name="f10" fmla="val 10762"/>
                <a:gd name="f11" fmla="val 49074"/>
                <a:gd name="f12" fmla="val 29918"/>
                <a:gd name="f13" fmla="val 1506453"/>
                <a:gd name="f14" fmla="val 1533544"/>
                <a:gd name="f15" fmla="val 1559525"/>
                <a:gd name="f16" fmla="val 1578681"/>
                <a:gd name="f17" fmla="val 1597837"/>
                <a:gd name="f18" fmla="val 919314"/>
                <a:gd name="f19" fmla="val 946405"/>
                <a:gd name="f20" fmla="val 972386"/>
                <a:gd name="f21" fmla="val 991542"/>
                <a:gd name="f22" fmla="val 1010698"/>
                <a:gd name="f23" fmla="+- 0 0 -90"/>
                <a:gd name="f24" fmla="*/ f3 1 1608599"/>
                <a:gd name="f25" fmla="*/ f4 1 1021460"/>
                <a:gd name="f26" fmla="+- f7 0 f5"/>
                <a:gd name="f27" fmla="+- f6 0 f5"/>
                <a:gd name="f28" fmla="*/ f23 f0 1"/>
                <a:gd name="f29" fmla="*/ f27 1 1608599"/>
                <a:gd name="f30" fmla="*/ f26 1 1021460"/>
                <a:gd name="f31" fmla="*/ 0 f27 1"/>
                <a:gd name="f32" fmla="*/ 102146 f26 1"/>
                <a:gd name="f33" fmla="*/ 29918 f27 1"/>
                <a:gd name="f34" fmla="*/ 29918 f26 1"/>
                <a:gd name="f35" fmla="*/ 102146 f27 1"/>
                <a:gd name="f36" fmla="*/ 0 f26 1"/>
                <a:gd name="f37" fmla="*/ 1506453 f27 1"/>
                <a:gd name="f38" fmla="*/ 1578681 f27 1"/>
                <a:gd name="f39" fmla="*/ 1608599 f27 1"/>
                <a:gd name="f40" fmla="*/ 919314 f26 1"/>
                <a:gd name="f41" fmla="*/ 991542 f26 1"/>
                <a:gd name="f42" fmla="*/ 1021460 f26 1"/>
                <a:gd name="f43" fmla="*/ f28 1 f2"/>
                <a:gd name="f44" fmla="*/ f31 1 1608599"/>
                <a:gd name="f45" fmla="*/ f32 1 1021460"/>
                <a:gd name="f46" fmla="*/ f33 1 1608599"/>
                <a:gd name="f47" fmla="*/ f34 1 1021460"/>
                <a:gd name="f48" fmla="*/ f35 1 1608599"/>
                <a:gd name="f49" fmla="*/ f36 1 1021460"/>
                <a:gd name="f50" fmla="*/ f37 1 1608599"/>
                <a:gd name="f51" fmla="*/ f38 1 1608599"/>
                <a:gd name="f52" fmla="*/ f39 1 1608599"/>
                <a:gd name="f53" fmla="*/ f40 1 1021460"/>
                <a:gd name="f54" fmla="*/ f41 1 1021460"/>
                <a:gd name="f55" fmla="*/ f42 1 1021460"/>
                <a:gd name="f56" fmla="*/ f5 1 f29"/>
                <a:gd name="f57" fmla="*/ f6 1 f29"/>
                <a:gd name="f58" fmla="*/ f5 1 f30"/>
                <a:gd name="f59" fmla="*/ f7 1 f30"/>
                <a:gd name="f60" fmla="+- f43 0 f1"/>
                <a:gd name="f61" fmla="*/ f44 1 f29"/>
                <a:gd name="f62" fmla="*/ f45 1 f30"/>
                <a:gd name="f63" fmla="*/ f46 1 f29"/>
                <a:gd name="f64" fmla="*/ f47 1 f30"/>
                <a:gd name="f65" fmla="*/ f48 1 f29"/>
                <a:gd name="f66" fmla="*/ f49 1 f30"/>
                <a:gd name="f67" fmla="*/ f50 1 f29"/>
                <a:gd name="f68" fmla="*/ f51 1 f29"/>
                <a:gd name="f69" fmla="*/ f52 1 f29"/>
                <a:gd name="f70" fmla="*/ f53 1 f30"/>
                <a:gd name="f71" fmla="*/ f54 1 f30"/>
                <a:gd name="f72" fmla="*/ f55 1 f30"/>
                <a:gd name="f73" fmla="*/ f56 f24 1"/>
                <a:gd name="f74" fmla="*/ f57 f24 1"/>
                <a:gd name="f75" fmla="*/ f59 f25 1"/>
                <a:gd name="f76" fmla="*/ f58 f25 1"/>
                <a:gd name="f77" fmla="*/ f61 f24 1"/>
                <a:gd name="f78" fmla="*/ f62 f25 1"/>
                <a:gd name="f79" fmla="*/ f63 f24 1"/>
                <a:gd name="f80" fmla="*/ f64 f25 1"/>
                <a:gd name="f81" fmla="*/ f65 f24 1"/>
                <a:gd name="f82" fmla="*/ f66 f25 1"/>
                <a:gd name="f83" fmla="*/ f67 f24 1"/>
                <a:gd name="f84" fmla="*/ f68 f24 1"/>
                <a:gd name="f85" fmla="*/ f69 f24 1"/>
                <a:gd name="f86" fmla="*/ f70 f25 1"/>
                <a:gd name="f87" fmla="*/ f71 f25 1"/>
                <a:gd name="f88" fmla="*/ f72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0">
                  <a:pos x="f77" y="f78"/>
                </a:cxn>
                <a:cxn ang="f60">
                  <a:pos x="f79" y="f80"/>
                </a:cxn>
                <a:cxn ang="f60">
                  <a:pos x="f81" y="f82"/>
                </a:cxn>
                <a:cxn ang="f60">
                  <a:pos x="f83" y="f82"/>
                </a:cxn>
                <a:cxn ang="f60">
                  <a:pos x="f84" y="f80"/>
                </a:cxn>
                <a:cxn ang="f60">
                  <a:pos x="f85" y="f78"/>
                </a:cxn>
                <a:cxn ang="f60">
                  <a:pos x="f85" y="f86"/>
                </a:cxn>
                <a:cxn ang="f60">
                  <a:pos x="f84" y="f87"/>
                </a:cxn>
                <a:cxn ang="f60">
                  <a:pos x="f83" y="f88"/>
                </a:cxn>
                <a:cxn ang="f60">
                  <a:pos x="f81" y="f88"/>
                </a:cxn>
                <a:cxn ang="f60">
                  <a:pos x="f79" y="f87"/>
                </a:cxn>
                <a:cxn ang="f60">
                  <a:pos x="f77" y="f86"/>
                </a:cxn>
                <a:cxn ang="f60">
                  <a:pos x="f77" y="f78"/>
                </a:cxn>
              </a:cxnLst>
              <a:rect l="f73" t="f76" r="f74" b="f75"/>
              <a:pathLst>
                <a:path w="1608599" h="1021460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1" y="f10"/>
                    <a:pt x="f9" y="f5"/>
                    <a:pt x="f8" y="f5"/>
                  </a:cubicBezTo>
                  <a:lnTo>
                    <a:pt x="f13" y="f5"/>
                  </a:lnTo>
                  <a:cubicBezTo>
                    <a:pt x="f14" y="f5"/>
                    <a:pt x="f15" y="f10"/>
                    <a:pt x="f16" y="f12"/>
                  </a:cubicBezTo>
                  <a:cubicBezTo>
                    <a:pt x="f17" y="f11"/>
                    <a:pt x="f6" y="f9"/>
                    <a:pt x="f6" y="f8"/>
                  </a:cubicBezTo>
                  <a:lnTo>
                    <a:pt x="f6" y="f18"/>
                  </a:lnTo>
                  <a:cubicBezTo>
                    <a:pt x="f6" y="f19"/>
                    <a:pt x="f17" y="f20"/>
                    <a:pt x="f16" y="f21"/>
                  </a:cubicBezTo>
                  <a:cubicBezTo>
                    <a:pt x="f15" y="f22"/>
                    <a:pt x="f14" y="f7"/>
                    <a:pt x="f13" y="f7"/>
                  </a:cubicBezTo>
                  <a:lnTo>
                    <a:pt x="f8" y="f7"/>
                  </a:lnTo>
                  <a:cubicBezTo>
                    <a:pt x="f9" y="f7"/>
                    <a:pt x="f11" y="f22"/>
                    <a:pt x="f12" y="f21"/>
                  </a:cubicBezTo>
                  <a:cubicBezTo>
                    <a:pt x="f10" y="f20"/>
                    <a:pt x="f5" y="f19"/>
                    <a:pt x="f5" y="f18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22229">
              <a:solidFill>
                <a:srgbClr val="FE8637"/>
              </a:solidFill>
              <a:prstDash val="solid"/>
            </a:ln>
          </p:spPr>
          <p:txBody>
            <a:bodyPr vert="horz" wrap="square" lIns="87069" tIns="87069" rIns="87069" bIns="87069" anchor="ctr" anchorCtr="1" compatLnSpc="1"/>
            <a:lstStyle/>
            <a:p>
              <a:pPr marL="0" marR="0" lvl="0" indent="0" algn="ctr" defTabSz="66675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500" b="0" i="0" u="none" strike="noStrike" kern="1200" cap="none" spc="0" baseline="0">
                  <a:solidFill>
                    <a:srgbClr val="000000"/>
                  </a:solidFill>
                  <a:uFillTx/>
                  <a:latin typeface="Gill Sans MT"/>
                </a:rPr>
                <a:t>Öğr. Gör.</a:t>
              </a:r>
            </a:p>
            <a:p>
              <a:pPr marL="0" marR="0" lvl="0" indent="0" algn="ctr" defTabSz="66675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500" b="0" i="0" u="none" strike="noStrike" kern="1200" cap="none" spc="0" baseline="0">
                  <a:solidFill>
                    <a:srgbClr val="000000"/>
                  </a:solidFill>
                  <a:uFillTx/>
                  <a:latin typeface="Gill Sans MT"/>
                </a:rPr>
                <a:t>Yunus YOLBAŞ</a:t>
              </a:r>
            </a:p>
          </p:txBody>
        </p:sp>
        <p:sp>
          <p:nvSpPr>
            <p:cNvPr id="22" name="21 Serbest Form"/>
            <p:cNvSpPr/>
            <p:nvPr/>
          </p:nvSpPr>
          <p:spPr>
            <a:xfrm>
              <a:off x="9666643" y="4595628"/>
              <a:ext cx="1608603" cy="1021457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216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FE8637"/>
            </a:solidFill>
            <a:ln w="22229">
              <a:solidFill>
                <a:srgbClr val="FFFFFF"/>
              </a:solidFill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3" name="22 Serbest Form"/>
            <p:cNvSpPr/>
            <p:nvPr/>
          </p:nvSpPr>
          <p:spPr>
            <a:xfrm>
              <a:off x="9845381" y="4765423"/>
              <a:ext cx="1608603" cy="102145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608599"/>
                <a:gd name="f7" fmla="val 1021460"/>
                <a:gd name="f8" fmla="val 102146"/>
                <a:gd name="f9" fmla="val 75055"/>
                <a:gd name="f10" fmla="val 10762"/>
                <a:gd name="f11" fmla="val 49074"/>
                <a:gd name="f12" fmla="val 29918"/>
                <a:gd name="f13" fmla="val 1506453"/>
                <a:gd name="f14" fmla="val 1533544"/>
                <a:gd name="f15" fmla="val 1559525"/>
                <a:gd name="f16" fmla="val 1578681"/>
                <a:gd name="f17" fmla="val 1597837"/>
                <a:gd name="f18" fmla="val 919314"/>
                <a:gd name="f19" fmla="val 946405"/>
                <a:gd name="f20" fmla="val 972386"/>
                <a:gd name="f21" fmla="val 991542"/>
                <a:gd name="f22" fmla="val 1010698"/>
                <a:gd name="f23" fmla="+- 0 0 -90"/>
                <a:gd name="f24" fmla="*/ f3 1 1608599"/>
                <a:gd name="f25" fmla="*/ f4 1 1021460"/>
                <a:gd name="f26" fmla="+- f7 0 f5"/>
                <a:gd name="f27" fmla="+- f6 0 f5"/>
                <a:gd name="f28" fmla="*/ f23 f0 1"/>
                <a:gd name="f29" fmla="*/ f27 1 1608599"/>
                <a:gd name="f30" fmla="*/ f26 1 1021460"/>
                <a:gd name="f31" fmla="*/ 0 f27 1"/>
                <a:gd name="f32" fmla="*/ 102146 f26 1"/>
                <a:gd name="f33" fmla="*/ 29918 f27 1"/>
                <a:gd name="f34" fmla="*/ 29918 f26 1"/>
                <a:gd name="f35" fmla="*/ 102146 f27 1"/>
                <a:gd name="f36" fmla="*/ 0 f26 1"/>
                <a:gd name="f37" fmla="*/ 1506453 f27 1"/>
                <a:gd name="f38" fmla="*/ 1578681 f27 1"/>
                <a:gd name="f39" fmla="*/ 1608599 f27 1"/>
                <a:gd name="f40" fmla="*/ 919314 f26 1"/>
                <a:gd name="f41" fmla="*/ 991542 f26 1"/>
                <a:gd name="f42" fmla="*/ 1021460 f26 1"/>
                <a:gd name="f43" fmla="*/ f28 1 f2"/>
                <a:gd name="f44" fmla="*/ f31 1 1608599"/>
                <a:gd name="f45" fmla="*/ f32 1 1021460"/>
                <a:gd name="f46" fmla="*/ f33 1 1608599"/>
                <a:gd name="f47" fmla="*/ f34 1 1021460"/>
                <a:gd name="f48" fmla="*/ f35 1 1608599"/>
                <a:gd name="f49" fmla="*/ f36 1 1021460"/>
                <a:gd name="f50" fmla="*/ f37 1 1608599"/>
                <a:gd name="f51" fmla="*/ f38 1 1608599"/>
                <a:gd name="f52" fmla="*/ f39 1 1608599"/>
                <a:gd name="f53" fmla="*/ f40 1 1021460"/>
                <a:gd name="f54" fmla="*/ f41 1 1021460"/>
                <a:gd name="f55" fmla="*/ f42 1 1021460"/>
                <a:gd name="f56" fmla="*/ f5 1 f29"/>
                <a:gd name="f57" fmla="*/ f6 1 f29"/>
                <a:gd name="f58" fmla="*/ f5 1 f30"/>
                <a:gd name="f59" fmla="*/ f7 1 f30"/>
                <a:gd name="f60" fmla="+- f43 0 f1"/>
                <a:gd name="f61" fmla="*/ f44 1 f29"/>
                <a:gd name="f62" fmla="*/ f45 1 f30"/>
                <a:gd name="f63" fmla="*/ f46 1 f29"/>
                <a:gd name="f64" fmla="*/ f47 1 f30"/>
                <a:gd name="f65" fmla="*/ f48 1 f29"/>
                <a:gd name="f66" fmla="*/ f49 1 f30"/>
                <a:gd name="f67" fmla="*/ f50 1 f29"/>
                <a:gd name="f68" fmla="*/ f51 1 f29"/>
                <a:gd name="f69" fmla="*/ f52 1 f29"/>
                <a:gd name="f70" fmla="*/ f53 1 f30"/>
                <a:gd name="f71" fmla="*/ f54 1 f30"/>
                <a:gd name="f72" fmla="*/ f55 1 f30"/>
                <a:gd name="f73" fmla="*/ f56 f24 1"/>
                <a:gd name="f74" fmla="*/ f57 f24 1"/>
                <a:gd name="f75" fmla="*/ f59 f25 1"/>
                <a:gd name="f76" fmla="*/ f58 f25 1"/>
                <a:gd name="f77" fmla="*/ f61 f24 1"/>
                <a:gd name="f78" fmla="*/ f62 f25 1"/>
                <a:gd name="f79" fmla="*/ f63 f24 1"/>
                <a:gd name="f80" fmla="*/ f64 f25 1"/>
                <a:gd name="f81" fmla="*/ f65 f24 1"/>
                <a:gd name="f82" fmla="*/ f66 f25 1"/>
                <a:gd name="f83" fmla="*/ f67 f24 1"/>
                <a:gd name="f84" fmla="*/ f68 f24 1"/>
                <a:gd name="f85" fmla="*/ f69 f24 1"/>
                <a:gd name="f86" fmla="*/ f70 f25 1"/>
                <a:gd name="f87" fmla="*/ f71 f25 1"/>
                <a:gd name="f88" fmla="*/ f72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0">
                  <a:pos x="f77" y="f78"/>
                </a:cxn>
                <a:cxn ang="f60">
                  <a:pos x="f79" y="f80"/>
                </a:cxn>
                <a:cxn ang="f60">
                  <a:pos x="f81" y="f82"/>
                </a:cxn>
                <a:cxn ang="f60">
                  <a:pos x="f83" y="f82"/>
                </a:cxn>
                <a:cxn ang="f60">
                  <a:pos x="f84" y="f80"/>
                </a:cxn>
                <a:cxn ang="f60">
                  <a:pos x="f85" y="f78"/>
                </a:cxn>
                <a:cxn ang="f60">
                  <a:pos x="f85" y="f86"/>
                </a:cxn>
                <a:cxn ang="f60">
                  <a:pos x="f84" y="f87"/>
                </a:cxn>
                <a:cxn ang="f60">
                  <a:pos x="f83" y="f88"/>
                </a:cxn>
                <a:cxn ang="f60">
                  <a:pos x="f81" y="f88"/>
                </a:cxn>
                <a:cxn ang="f60">
                  <a:pos x="f79" y="f87"/>
                </a:cxn>
                <a:cxn ang="f60">
                  <a:pos x="f77" y="f86"/>
                </a:cxn>
                <a:cxn ang="f60">
                  <a:pos x="f77" y="f78"/>
                </a:cxn>
              </a:cxnLst>
              <a:rect l="f73" t="f76" r="f74" b="f75"/>
              <a:pathLst>
                <a:path w="1608599" h="1021460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1" y="f10"/>
                    <a:pt x="f9" y="f5"/>
                    <a:pt x="f8" y="f5"/>
                  </a:cubicBezTo>
                  <a:lnTo>
                    <a:pt x="f13" y="f5"/>
                  </a:lnTo>
                  <a:cubicBezTo>
                    <a:pt x="f14" y="f5"/>
                    <a:pt x="f15" y="f10"/>
                    <a:pt x="f16" y="f12"/>
                  </a:cubicBezTo>
                  <a:cubicBezTo>
                    <a:pt x="f17" y="f11"/>
                    <a:pt x="f6" y="f9"/>
                    <a:pt x="f6" y="f8"/>
                  </a:cubicBezTo>
                  <a:lnTo>
                    <a:pt x="f6" y="f18"/>
                  </a:lnTo>
                  <a:cubicBezTo>
                    <a:pt x="f6" y="f19"/>
                    <a:pt x="f17" y="f20"/>
                    <a:pt x="f16" y="f21"/>
                  </a:cubicBezTo>
                  <a:cubicBezTo>
                    <a:pt x="f15" y="f22"/>
                    <a:pt x="f14" y="f7"/>
                    <a:pt x="f13" y="f7"/>
                  </a:cubicBezTo>
                  <a:lnTo>
                    <a:pt x="f8" y="f7"/>
                  </a:lnTo>
                  <a:cubicBezTo>
                    <a:pt x="f9" y="f7"/>
                    <a:pt x="f11" y="f22"/>
                    <a:pt x="f12" y="f21"/>
                  </a:cubicBezTo>
                  <a:cubicBezTo>
                    <a:pt x="f10" y="f20"/>
                    <a:pt x="f5" y="f19"/>
                    <a:pt x="f5" y="f18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22229">
              <a:solidFill>
                <a:srgbClr val="FE8637"/>
              </a:solidFill>
              <a:prstDash val="solid"/>
            </a:ln>
          </p:spPr>
          <p:txBody>
            <a:bodyPr vert="horz" wrap="square" lIns="87069" tIns="87069" rIns="87069" bIns="87069" anchor="ctr" anchorCtr="1" compatLnSpc="1"/>
            <a:lstStyle/>
            <a:p>
              <a:pPr marL="0" marR="0" lvl="0" indent="0" algn="ctr" defTabSz="66675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500" b="0" i="0" u="none" strike="noStrike" kern="1200" cap="none" spc="0" baseline="0">
                  <a:solidFill>
                    <a:srgbClr val="000000"/>
                  </a:solidFill>
                  <a:uFillTx/>
                  <a:latin typeface="Gill Sans MT"/>
                </a:rPr>
                <a:t>Öğr. Gör. </a:t>
              </a:r>
              <a:endParaRPr lang="tr-TR" sz="1500" b="0" i="0" u="none" strike="noStrike" kern="1200" cap="none" spc="0" baseline="0">
                <a:solidFill>
                  <a:srgbClr val="000000"/>
                </a:solidFill>
                <a:uFillTx/>
                <a:latin typeface="Gill Sans MT"/>
              </a:endParaRPr>
            </a:p>
            <a:p>
              <a:pPr marL="0" marR="0" lvl="0" indent="0" algn="ctr" defTabSz="66675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500" b="0" i="0" u="none" strike="noStrike" kern="1200" cap="none" spc="0" baseline="0">
                  <a:solidFill>
                    <a:srgbClr val="000000"/>
                  </a:solidFill>
                  <a:uFillTx/>
                  <a:latin typeface="Gill Sans MT"/>
                </a:rPr>
                <a:t>Sipan SOYSAL</a:t>
              </a:r>
              <a:endParaRPr lang="tr-TR" sz="1500" b="0" i="0" u="none" strike="noStrike" kern="1200" cap="none" spc="0" baseline="0">
                <a:solidFill>
                  <a:srgbClr val="000000"/>
                </a:solidFill>
                <a:uFillTx/>
                <a:latin typeface="Gill Sans MT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 noGrp="1"/>
          </p:cNvSpPr>
          <p:nvPr>
            <p:ph type="title"/>
          </p:nvPr>
        </p:nvSpPr>
        <p:spPr>
          <a:xfrm>
            <a:off x="539752" y="619121"/>
            <a:ext cx="11029950" cy="1014417"/>
          </a:xfrm>
        </p:spPr>
        <p:txBody>
          <a:bodyPr anchorCtr="1"/>
          <a:lstStyle/>
          <a:p>
            <a:pPr lvl="0" algn="ctr" hangingPunct="1"/>
            <a:r>
              <a:rPr lang="tr-TR" sz="4400" b="1"/>
              <a:t>İDARİ PERSONEL</a:t>
            </a:r>
          </a:p>
        </p:txBody>
      </p:sp>
      <p:grpSp>
        <p:nvGrpSpPr>
          <p:cNvPr id="3" name="6 Diyagram"/>
          <p:cNvGrpSpPr/>
          <p:nvPr/>
        </p:nvGrpSpPr>
        <p:grpSpPr>
          <a:xfrm>
            <a:off x="330628" y="1844829"/>
            <a:ext cx="10853178" cy="4752520"/>
            <a:chOff x="330628" y="1844829"/>
            <a:chExt cx="10853178" cy="4752520"/>
          </a:xfrm>
        </p:grpSpPr>
        <p:sp>
          <p:nvSpPr>
            <p:cNvPr id="4" name="3 Serbest Form"/>
            <p:cNvSpPr/>
            <p:nvPr/>
          </p:nvSpPr>
          <p:spPr>
            <a:xfrm>
              <a:off x="5721227" y="3106408"/>
              <a:ext cx="288026" cy="20196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8030"/>
                <a:gd name="f4" fmla="val 2019640"/>
                <a:gd name="f5" fmla="val 1835590"/>
                <a:gd name="f6" fmla="*/ f0 1 288030"/>
                <a:gd name="f7" fmla="*/ f1 1 2019640"/>
                <a:gd name="f8" fmla="+- f4 0 f2"/>
                <a:gd name="f9" fmla="+- f3 0 f2"/>
                <a:gd name="f10" fmla="*/ f9 1 288030"/>
                <a:gd name="f11" fmla="*/ f8 1 2019640"/>
                <a:gd name="f12" fmla="*/ 0 1 f10"/>
                <a:gd name="f13" fmla="*/ 288030 1 f10"/>
                <a:gd name="f14" fmla="*/ 0 1 f11"/>
                <a:gd name="f15" fmla="*/ 2019640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288030" h="2019640">
                  <a:moveTo>
                    <a:pt x="f3" y="f2"/>
                  </a:moveTo>
                  <a:lnTo>
                    <a:pt x="f3" y="f5"/>
                  </a:lnTo>
                  <a:lnTo>
                    <a:pt x="f2" y="f5"/>
                  </a:lnTo>
                  <a:lnTo>
                    <a:pt x="f2" y="f4"/>
                  </a:lnTo>
                </a:path>
              </a:pathLst>
            </a:custGeom>
            <a:noFill/>
            <a:ln w="25402">
              <a:solidFill>
                <a:srgbClr val="3D6696"/>
              </a:solidFill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" name="4 Serbest Form"/>
            <p:cNvSpPr/>
            <p:nvPr/>
          </p:nvSpPr>
          <p:spPr>
            <a:xfrm>
              <a:off x="6009263" y="3106408"/>
              <a:ext cx="3960430" cy="6106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960429"/>
                <a:gd name="f4" fmla="val 610614"/>
                <a:gd name="f5" fmla="val 426563"/>
                <a:gd name="f6" fmla="*/ f0 1 3960429"/>
                <a:gd name="f7" fmla="*/ f1 1 610614"/>
                <a:gd name="f8" fmla="+- f4 0 f2"/>
                <a:gd name="f9" fmla="+- f3 0 f2"/>
                <a:gd name="f10" fmla="*/ f9 1 3960429"/>
                <a:gd name="f11" fmla="*/ f8 1 610614"/>
                <a:gd name="f12" fmla="*/ 0 1 f10"/>
                <a:gd name="f13" fmla="*/ 3960429 1 f10"/>
                <a:gd name="f14" fmla="*/ 0 1 f11"/>
                <a:gd name="f15" fmla="*/ 61061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3960429" h="610614">
                  <a:moveTo>
                    <a:pt x="f2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3" y="f4"/>
                  </a:lnTo>
                </a:path>
              </a:pathLst>
            </a:custGeom>
            <a:noFill/>
            <a:ln w="25402">
              <a:solidFill>
                <a:srgbClr val="3D6696"/>
              </a:solidFill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" name="5 Serbest Form"/>
            <p:cNvSpPr/>
            <p:nvPr/>
          </p:nvSpPr>
          <p:spPr>
            <a:xfrm>
              <a:off x="6009263" y="3106408"/>
              <a:ext cx="1507424" cy="6169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507425"/>
                <a:gd name="f4" fmla="val 616934"/>
                <a:gd name="f5" fmla="val 432884"/>
                <a:gd name="f6" fmla="*/ f0 1 1507425"/>
                <a:gd name="f7" fmla="*/ f1 1 616934"/>
                <a:gd name="f8" fmla="+- f4 0 f2"/>
                <a:gd name="f9" fmla="+- f3 0 f2"/>
                <a:gd name="f10" fmla="*/ f9 1 1507425"/>
                <a:gd name="f11" fmla="*/ f8 1 616934"/>
                <a:gd name="f12" fmla="*/ 0 1 f10"/>
                <a:gd name="f13" fmla="*/ 1507425 1 f10"/>
                <a:gd name="f14" fmla="*/ 0 1 f11"/>
                <a:gd name="f15" fmla="*/ 61693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1507425" h="616934">
                  <a:moveTo>
                    <a:pt x="f2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3" y="f4"/>
                  </a:lnTo>
                </a:path>
              </a:pathLst>
            </a:custGeom>
            <a:noFill/>
            <a:ln w="25402">
              <a:solidFill>
                <a:srgbClr val="3D6696"/>
              </a:solidFill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" name="6 Serbest Form"/>
            <p:cNvSpPr/>
            <p:nvPr/>
          </p:nvSpPr>
          <p:spPr>
            <a:xfrm>
              <a:off x="3777002" y="3106408"/>
              <a:ext cx="2232251" cy="6106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232255"/>
                <a:gd name="f4" fmla="val 610614"/>
                <a:gd name="f5" fmla="val 426563"/>
                <a:gd name="f6" fmla="*/ f0 1 2232255"/>
                <a:gd name="f7" fmla="*/ f1 1 610614"/>
                <a:gd name="f8" fmla="+- f4 0 f2"/>
                <a:gd name="f9" fmla="+- f3 0 f2"/>
                <a:gd name="f10" fmla="*/ f9 1 2232255"/>
                <a:gd name="f11" fmla="*/ f8 1 610614"/>
                <a:gd name="f12" fmla="*/ 0 1 f10"/>
                <a:gd name="f13" fmla="*/ 2232255 1 f10"/>
                <a:gd name="f14" fmla="*/ 0 1 f11"/>
                <a:gd name="f15" fmla="*/ 61061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2232255" h="610614">
                  <a:moveTo>
                    <a:pt x="f3" y="f2"/>
                  </a:moveTo>
                  <a:lnTo>
                    <a:pt x="f3" y="f5"/>
                  </a:lnTo>
                  <a:lnTo>
                    <a:pt x="f2" y="f5"/>
                  </a:lnTo>
                  <a:lnTo>
                    <a:pt x="f2" y="f4"/>
                  </a:lnTo>
                </a:path>
              </a:pathLst>
            </a:custGeom>
            <a:noFill/>
            <a:ln w="25402">
              <a:solidFill>
                <a:srgbClr val="3D6696"/>
              </a:solidFill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" name="7 Serbest Form"/>
            <p:cNvSpPr/>
            <p:nvPr/>
          </p:nvSpPr>
          <p:spPr>
            <a:xfrm>
              <a:off x="1324005" y="3106408"/>
              <a:ext cx="4685257" cy="6169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685259"/>
                <a:gd name="f4" fmla="val 616934"/>
                <a:gd name="f5" fmla="val 432884"/>
                <a:gd name="f6" fmla="*/ f0 1 4685259"/>
                <a:gd name="f7" fmla="*/ f1 1 616934"/>
                <a:gd name="f8" fmla="+- f4 0 f2"/>
                <a:gd name="f9" fmla="+- f3 0 f2"/>
                <a:gd name="f10" fmla="*/ f9 1 4685259"/>
                <a:gd name="f11" fmla="*/ f8 1 616934"/>
                <a:gd name="f12" fmla="*/ 0 1 f10"/>
                <a:gd name="f13" fmla="*/ 4685259 1 f10"/>
                <a:gd name="f14" fmla="*/ 0 1 f11"/>
                <a:gd name="f15" fmla="*/ 61693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4685259" h="616934">
                  <a:moveTo>
                    <a:pt x="f3" y="f2"/>
                  </a:moveTo>
                  <a:lnTo>
                    <a:pt x="f3" y="f5"/>
                  </a:lnTo>
                  <a:lnTo>
                    <a:pt x="f2" y="f5"/>
                  </a:lnTo>
                  <a:lnTo>
                    <a:pt x="f2" y="f4"/>
                  </a:lnTo>
                </a:path>
              </a:pathLst>
            </a:custGeom>
            <a:noFill/>
            <a:ln w="25402">
              <a:solidFill>
                <a:srgbClr val="3D6696"/>
              </a:solidFill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" name="8 Serbest Form"/>
            <p:cNvSpPr/>
            <p:nvPr/>
          </p:nvSpPr>
          <p:spPr>
            <a:xfrm>
              <a:off x="5015886" y="1844829"/>
              <a:ext cx="1986744" cy="1261588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216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4F81BD"/>
            </a:solidFill>
            <a:ln w="25402">
              <a:solidFill>
                <a:srgbClr val="FFFFFF"/>
              </a:solidFill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" name="9 Serbest Form"/>
            <p:cNvSpPr/>
            <p:nvPr/>
          </p:nvSpPr>
          <p:spPr>
            <a:xfrm>
              <a:off x="5236640" y="2054537"/>
              <a:ext cx="1986744" cy="12615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86748"/>
                <a:gd name="f7" fmla="val 1261585"/>
                <a:gd name="f8" fmla="val 126159"/>
                <a:gd name="f9" fmla="val 92700"/>
                <a:gd name="f10" fmla="val 13292"/>
                <a:gd name="f11" fmla="val 60611"/>
                <a:gd name="f12" fmla="val 36951"/>
                <a:gd name="f13" fmla="val 60610"/>
                <a:gd name="f14" fmla="val 1860589"/>
                <a:gd name="f15" fmla="val 1894048"/>
                <a:gd name="f16" fmla="val 1926137"/>
                <a:gd name="f17" fmla="val 1949797"/>
                <a:gd name="f18" fmla="val 1973456"/>
                <a:gd name="f19" fmla="val 1135426"/>
                <a:gd name="f20" fmla="val 1168885"/>
                <a:gd name="f21" fmla="val 1200975"/>
                <a:gd name="f22" fmla="val 1224634"/>
                <a:gd name="f23" fmla="val 1926138"/>
                <a:gd name="f24" fmla="val 1248293"/>
                <a:gd name="f25" fmla="val 1894049"/>
                <a:gd name="f26" fmla="val 1168886"/>
                <a:gd name="f27" fmla="+- 0 0 -90"/>
                <a:gd name="f28" fmla="*/ f3 1 1986748"/>
                <a:gd name="f29" fmla="*/ f4 1 1261585"/>
                <a:gd name="f30" fmla="+- f7 0 f5"/>
                <a:gd name="f31" fmla="+- f6 0 f5"/>
                <a:gd name="f32" fmla="*/ f27 f0 1"/>
                <a:gd name="f33" fmla="*/ f31 1 1986748"/>
                <a:gd name="f34" fmla="*/ f30 1 1261585"/>
                <a:gd name="f35" fmla="*/ 0 f31 1"/>
                <a:gd name="f36" fmla="*/ 126159 f30 1"/>
                <a:gd name="f37" fmla="*/ 36951 f31 1"/>
                <a:gd name="f38" fmla="*/ 36951 f30 1"/>
                <a:gd name="f39" fmla="*/ 126159 f31 1"/>
                <a:gd name="f40" fmla="*/ 0 f30 1"/>
                <a:gd name="f41" fmla="*/ 1860589 f31 1"/>
                <a:gd name="f42" fmla="*/ 1949797 f31 1"/>
                <a:gd name="f43" fmla="*/ 1986748 f31 1"/>
                <a:gd name="f44" fmla="*/ 1135426 f30 1"/>
                <a:gd name="f45" fmla="*/ 1224634 f30 1"/>
                <a:gd name="f46" fmla="*/ 1261585 f30 1"/>
                <a:gd name="f47" fmla="*/ f32 1 f2"/>
                <a:gd name="f48" fmla="*/ f35 1 1986748"/>
                <a:gd name="f49" fmla="*/ f36 1 1261585"/>
                <a:gd name="f50" fmla="*/ f37 1 1986748"/>
                <a:gd name="f51" fmla="*/ f38 1 1261585"/>
                <a:gd name="f52" fmla="*/ f39 1 1986748"/>
                <a:gd name="f53" fmla="*/ f40 1 1261585"/>
                <a:gd name="f54" fmla="*/ f41 1 1986748"/>
                <a:gd name="f55" fmla="*/ f42 1 1986748"/>
                <a:gd name="f56" fmla="*/ f43 1 1986748"/>
                <a:gd name="f57" fmla="*/ f44 1 1261585"/>
                <a:gd name="f58" fmla="*/ f45 1 1261585"/>
                <a:gd name="f59" fmla="*/ f46 1 1261585"/>
                <a:gd name="f60" fmla="*/ f5 1 f33"/>
                <a:gd name="f61" fmla="*/ f6 1 f33"/>
                <a:gd name="f62" fmla="*/ f5 1 f34"/>
                <a:gd name="f63" fmla="*/ f7 1 f34"/>
                <a:gd name="f64" fmla="+- f47 0 f1"/>
                <a:gd name="f65" fmla="*/ f48 1 f33"/>
                <a:gd name="f66" fmla="*/ f49 1 f34"/>
                <a:gd name="f67" fmla="*/ f50 1 f33"/>
                <a:gd name="f68" fmla="*/ f51 1 f34"/>
                <a:gd name="f69" fmla="*/ f52 1 f33"/>
                <a:gd name="f70" fmla="*/ f53 1 f34"/>
                <a:gd name="f71" fmla="*/ f54 1 f33"/>
                <a:gd name="f72" fmla="*/ f55 1 f33"/>
                <a:gd name="f73" fmla="*/ f56 1 f33"/>
                <a:gd name="f74" fmla="*/ f57 1 f34"/>
                <a:gd name="f75" fmla="*/ f58 1 f34"/>
                <a:gd name="f76" fmla="*/ f59 1 f34"/>
                <a:gd name="f77" fmla="*/ f60 f28 1"/>
                <a:gd name="f78" fmla="*/ f61 f28 1"/>
                <a:gd name="f79" fmla="*/ f63 f29 1"/>
                <a:gd name="f80" fmla="*/ f62 f29 1"/>
                <a:gd name="f81" fmla="*/ f65 f28 1"/>
                <a:gd name="f82" fmla="*/ f66 f29 1"/>
                <a:gd name="f83" fmla="*/ f67 f28 1"/>
                <a:gd name="f84" fmla="*/ f68 f29 1"/>
                <a:gd name="f85" fmla="*/ f69 f28 1"/>
                <a:gd name="f86" fmla="*/ f70 f29 1"/>
                <a:gd name="f87" fmla="*/ f71 f28 1"/>
                <a:gd name="f88" fmla="*/ f72 f28 1"/>
                <a:gd name="f89" fmla="*/ f73 f28 1"/>
                <a:gd name="f90" fmla="*/ f74 f29 1"/>
                <a:gd name="f91" fmla="*/ f75 f29 1"/>
                <a:gd name="f92" fmla="*/ f76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4">
                  <a:pos x="f81" y="f82"/>
                </a:cxn>
                <a:cxn ang="f64">
                  <a:pos x="f83" y="f84"/>
                </a:cxn>
                <a:cxn ang="f64">
                  <a:pos x="f85" y="f86"/>
                </a:cxn>
                <a:cxn ang="f64">
                  <a:pos x="f87" y="f86"/>
                </a:cxn>
                <a:cxn ang="f64">
                  <a:pos x="f88" y="f84"/>
                </a:cxn>
                <a:cxn ang="f64">
                  <a:pos x="f89" y="f82"/>
                </a:cxn>
                <a:cxn ang="f64">
                  <a:pos x="f89" y="f90"/>
                </a:cxn>
                <a:cxn ang="f64">
                  <a:pos x="f88" y="f91"/>
                </a:cxn>
                <a:cxn ang="f64">
                  <a:pos x="f87" y="f92"/>
                </a:cxn>
                <a:cxn ang="f64">
                  <a:pos x="f85" y="f92"/>
                </a:cxn>
                <a:cxn ang="f64">
                  <a:pos x="f83" y="f91"/>
                </a:cxn>
                <a:cxn ang="f64">
                  <a:pos x="f81" y="f90"/>
                </a:cxn>
                <a:cxn ang="f64">
                  <a:pos x="f81" y="f82"/>
                </a:cxn>
              </a:cxnLst>
              <a:rect l="f77" t="f80" r="f78" b="f79"/>
              <a:pathLst>
                <a:path w="1986748" h="1261585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3" y="f10"/>
                    <a:pt x="f9" y="f5"/>
                    <a:pt x="f8" y="f5"/>
                  </a:cubicBezTo>
                  <a:lnTo>
                    <a:pt x="f14" y="f5"/>
                  </a:lnTo>
                  <a:cubicBezTo>
                    <a:pt x="f15" y="f5"/>
                    <a:pt x="f16" y="f10"/>
                    <a:pt x="f17" y="f12"/>
                  </a:cubicBezTo>
                  <a:cubicBezTo>
                    <a:pt x="f18" y="f13"/>
                    <a:pt x="f6" y="f9"/>
                    <a:pt x="f6" y="f8"/>
                  </a:cubicBezTo>
                  <a:lnTo>
                    <a:pt x="f6" y="f19"/>
                  </a:lnTo>
                  <a:cubicBezTo>
                    <a:pt x="f6" y="f20"/>
                    <a:pt x="f18" y="f21"/>
                    <a:pt x="f17" y="f22"/>
                  </a:cubicBezTo>
                  <a:cubicBezTo>
                    <a:pt x="f23" y="f24"/>
                    <a:pt x="f25" y="f7"/>
                    <a:pt x="f14" y="f7"/>
                  </a:cubicBezTo>
                  <a:lnTo>
                    <a:pt x="f8" y="f7"/>
                  </a:lnTo>
                  <a:cubicBezTo>
                    <a:pt x="f9" y="f7"/>
                    <a:pt x="f11" y="f24"/>
                    <a:pt x="f12" y="f22"/>
                  </a:cubicBezTo>
                  <a:cubicBezTo>
                    <a:pt x="f10" y="f21"/>
                    <a:pt x="f5" y="f26"/>
                    <a:pt x="f5" y="f19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25402">
              <a:solidFill>
                <a:srgbClr val="4F81BD"/>
              </a:solidFill>
              <a:prstDash val="solid"/>
            </a:ln>
          </p:spPr>
          <p:txBody>
            <a:bodyPr vert="horz" wrap="square" lIns="105530" tIns="105530" rIns="105530" bIns="105530" anchor="ctr" anchorCtr="1" compatLnSpc="1"/>
            <a:lstStyle/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Mehmet Ali AKSOY</a:t>
              </a:r>
            </a:p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(Yüksekokul Sekreteri)</a:t>
              </a:r>
            </a:p>
          </p:txBody>
        </p:sp>
        <p:sp>
          <p:nvSpPr>
            <p:cNvPr id="11" name="10 Serbest Form"/>
            <p:cNvSpPr/>
            <p:nvPr/>
          </p:nvSpPr>
          <p:spPr>
            <a:xfrm>
              <a:off x="330628" y="3723345"/>
              <a:ext cx="1986744" cy="1261588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216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4F81BD"/>
            </a:solidFill>
            <a:ln w="25402">
              <a:solidFill>
                <a:srgbClr val="FFFFFF"/>
              </a:solidFill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2" name="11 Serbest Form"/>
            <p:cNvSpPr/>
            <p:nvPr/>
          </p:nvSpPr>
          <p:spPr>
            <a:xfrm>
              <a:off x="551374" y="3933063"/>
              <a:ext cx="1986744" cy="12615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86748"/>
                <a:gd name="f7" fmla="val 1261585"/>
                <a:gd name="f8" fmla="val 126159"/>
                <a:gd name="f9" fmla="val 92700"/>
                <a:gd name="f10" fmla="val 13292"/>
                <a:gd name="f11" fmla="val 60611"/>
                <a:gd name="f12" fmla="val 36951"/>
                <a:gd name="f13" fmla="val 60610"/>
                <a:gd name="f14" fmla="val 1860589"/>
                <a:gd name="f15" fmla="val 1894048"/>
                <a:gd name="f16" fmla="val 1926137"/>
                <a:gd name="f17" fmla="val 1949797"/>
                <a:gd name="f18" fmla="val 1973456"/>
                <a:gd name="f19" fmla="val 1135426"/>
                <a:gd name="f20" fmla="val 1168885"/>
                <a:gd name="f21" fmla="val 1200975"/>
                <a:gd name="f22" fmla="val 1224634"/>
                <a:gd name="f23" fmla="val 1926138"/>
                <a:gd name="f24" fmla="val 1248293"/>
                <a:gd name="f25" fmla="val 1894049"/>
                <a:gd name="f26" fmla="val 1168886"/>
                <a:gd name="f27" fmla="+- 0 0 -90"/>
                <a:gd name="f28" fmla="*/ f3 1 1986748"/>
                <a:gd name="f29" fmla="*/ f4 1 1261585"/>
                <a:gd name="f30" fmla="+- f7 0 f5"/>
                <a:gd name="f31" fmla="+- f6 0 f5"/>
                <a:gd name="f32" fmla="*/ f27 f0 1"/>
                <a:gd name="f33" fmla="*/ f31 1 1986748"/>
                <a:gd name="f34" fmla="*/ f30 1 1261585"/>
                <a:gd name="f35" fmla="*/ 0 f31 1"/>
                <a:gd name="f36" fmla="*/ 126159 f30 1"/>
                <a:gd name="f37" fmla="*/ 36951 f31 1"/>
                <a:gd name="f38" fmla="*/ 36951 f30 1"/>
                <a:gd name="f39" fmla="*/ 126159 f31 1"/>
                <a:gd name="f40" fmla="*/ 0 f30 1"/>
                <a:gd name="f41" fmla="*/ 1860589 f31 1"/>
                <a:gd name="f42" fmla="*/ 1949797 f31 1"/>
                <a:gd name="f43" fmla="*/ 1986748 f31 1"/>
                <a:gd name="f44" fmla="*/ 1135426 f30 1"/>
                <a:gd name="f45" fmla="*/ 1224634 f30 1"/>
                <a:gd name="f46" fmla="*/ 1261585 f30 1"/>
                <a:gd name="f47" fmla="*/ f32 1 f2"/>
                <a:gd name="f48" fmla="*/ f35 1 1986748"/>
                <a:gd name="f49" fmla="*/ f36 1 1261585"/>
                <a:gd name="f50" fmla="*/ f37 1 1986748"/>
                <a:gd name="f51" fmla="*/ f38 1 1261585"/>
                <a:gd name="f52" fmla="*/ f39 1 1986748"/>
                <a:gd name="f53" fmla="*/ f40 1 1261585"/>
                <a:gd name="f54" fmla="*/ f41 1 1986748"/>
                <a:gd name="f55" fmla="*/ f42 1 1986748"/>
                <a:gd name="f56" fmla="*/ f43 1 1986748"/>
                <a:gd name="f57" fmla="*/ f44 1 1261585"/>
                <a:gd name="f58" fmla="*/ f45 1 1261585"/>
                <a:gd name="f59" fmla="*/ f46 1 1261585"/>
                <a:gd name="f60" fmla="*/ f5 1 f33"/>
                <a:gd name="f61" fmla="*/ f6 1 f33"/>
                <a:gd name="f62" fmla="*/ f5 1 f34"/>
                <a:gd name="f63" fmla="*/ f7 1 f34"/>
                <a:gd name="f64" fmla="+- f47 0 f1"/>
                <a:gd name="f65" fmla="*/ f48 1 f33"/>
                <a:gd name="f66" fmla="*/ f49 1 f34"/>
                <a:gd name="f67" fmla="*/ f50 1 f33"/>
                <a:gd name="f68" fmla="*/ f51 1 f34"/>
                <a:gd name="f69" fmla="*/ f52 1 f33"/>
                <a:gd name="f70" fmla="*/ f53 1 f34"/>
                <a:gd name="f71" fmla="*/ f54 1 f33"/>
                <a:gd name="f72" fmla="*/ f55 1 f33"/>
                <a:gd name="f73" fmla="*/ f56 1 f33"/>
                <a:gd name="f74" fmla="*/ f57 1 f34"/>
                <a:gd name="f75" fmla="*/ f58 1 f34"/>
                <a:gd name="f76" fmla="*/ f59 1 f34"/>
                <a:gd name="f77" fmla="*/ f60 f28 1"/>
                <a:gd name="f78" fmla="*/ f61 f28 1"/>
                <a:gd name="f79" fmla="*/ f63 f29 1"/>
                <a:gd name="f80" fmla="*/ f62 f29 1"/>
                <a:gd name="f81" fmla="*/ f65 f28 1"/>
                <a:gd name="f82" fmla="*/ f66 f29 1"/>
                <a:gd name="f83" fmla="*/ f67 f28 1"/>
                <a:gd name="f84" fmla="*/ f68 f29 1"/>
                <a:gd name="f85" fmla="*/ f69 f28 1"/>
                <a:gd name="f86" fmla="*/ f70 f29 1"/>
                <a:gd name="f87" fmla="*/ f71 f28 1"/>
                <a:gd name="f88" fmla="*/ f72 f28 1"/>
                <a:gd name="f89" fmla="*/ f73 f28 1"/>
                <a:gd name="f90" fmla="*/ f74 f29 1"/>
                <a:gd name="f91" fmla="*/ f75 f29 1"/>
                <a:gd name="f92" fmla="*/ f76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4">
                  <a:pos x="f81" y="f82"/>
                </a:cxn>
                <a:cxn ang="f64">
                  <a:pos x="f83" y="f84"/>
                </a:cxn>
                <a:cxn ang="f64">
                  <a:pos x="f85" y="f86"/>
                </a:cxn>
                <a:cxn ang="f64">
                  <a:pos x="f87" y="f86"/>
                </a:cxn>
                <a:cxn ang="f64">
                  <a:pos x="f88" y="f84"/>
                </a:cxn>
                <a:cxn ang="f64">
                  <a:pos x="f89" y="f82"/>
                </a:cxn>
                <a:cxn ang="f64">
                  <a:pos x="f89" y="f90"/>
                </a:cxn>
                <a:cxn ang="f64">
                  <a:pos x="f88" y="f91"/>
                </a:cxn>
                <a:cxn ang="f64">
                  <a:pos x="f87" y="f92"/>
                </a:cxn>
                <a:cxn ang="f64">
                  <a:pos x="f85" y="f92"/>
                </a:cxn>
                <a:cxn ang="f64">
                  <a:pos x="f83" y="f91"/>
                </a:cxn>
                <a:cxn ang="f64">
                  <a:pos x="f81" y="f90"/>
                </a:cxn>
                <a:cxn ang="f64">
                  <a:pos x="f81" y="f82"/>
                </a:cxn>
              </a:cxnLst>
              <a:rect l="f77" t="f80" r="f78" b="f79"/>
              <a:pathLst>
                <a:path w="1986748" h="1261585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3" y="f10"/>
                    <a:pt x="f9" y="f5"/>
                    <a:pt x="f8" y="f5"/>
                  </a:cubicBezTo>
                  <a:lnTo>
                    <a:pt x="f14" y="f5"/>
                  </a:lnTo>
                  <a:cubicBezTo>
                    <a:pt x="f15" y="f5"/>
                    <a:pt x="f16" y="f10"/>
                    <a:pt x="f17" y="f12"/>
                  </a:cubicBezTo>
                  <a:cubicBezTo>
                    <a:pt x="f18" y="f13"/>
                    <a:pt x="f6" y="f9"/>
                    <a:pt x="f6" y="f8"/>
                  </a:cubicBezTo>
                  <a:lnTo>
                    <a:pt x="f6" y="f19"/>
                  </a:lnTo>
                  <a:cubicBezTo>
                    <a:pt x="f6" y="f20"/>
                    <a:pt x="f18" y="f21"/>
                    <a:pt x="f17" y="f22"/>
                  </a:cubicBezTo>
                  <a:cubicBezTo>
                    <a:pt x="f23" y="f24"/>
                    <a:pt x="f25" y="f7"/>
                    <a:pt x="f14" y="f7"/>
                  </a:cubicBezTo>
                  <a:lnTo>
                    <a:pt x="f8" y="f7"/>
                  </a:lnTo>
                  <a:cubicBezTo>
                    <a:pt x="f9" y="f7"/>
                    <a:pt x="f11" y="f24"/>
                    <a:pt x="f12" y="f22"/>
                  </a:cubicBezTo>
                  <a:cubicBezTo>
                    <a:pt x="f10" y="f21"/>
                    <a:pt x="f5" y="f26"/>
                    <a:pt x="f5" y="f19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25402">
              <a:solidFill>
                <a:srgbClr val="4F81BD"/>
              </a:solidFill>
              <a:prstDash val="solid"/>
            </a:ln>
          </p:spPr>
          <p:txBody>
            <a:bodyPr vert="horz" wrap="square" lIns="105530" tIns="105530" rIns="105530" bIns="105530" anchor="ctr" anchorCtr="1" compatLnSpc="1"/>
            <a:lstStyle/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Fadıl ÜRE</a:t>
              </a:r>
            </a:p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Bilgisayar İşletmeni</a:t>
              </a:r>
            </a:p>
          </p:txBody>
        </p:sp>
        <p:sp>
          <p:nvSpPr>
            <p:cNvPr id="13" name="12 Serbest Form"/>
            <p:cNvSpPr/>
            <p:nvPr/>
          </p:nvSpPr>
          <p:spPr>
            <a:xfrm>
              <a:off x="2783634" y="3717026"/>
              <a:ext cx="1986744" cy="1261588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216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4F81BD"/>
            </a:solidFill>
            <a:ln w="25402">
              <a:solidFill>
                <a:srgbClr val="FFFFFF"/>
              </a:solidFill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4" name="13 Serbest Form"/>
            <p:cNvSpPr/>
            <p:nvPr/>
          </p:nvSpPr>
          <p:spPr>
            <a:xfrm>
              <a:off x="3004380" y="3926735"/>
              <a:ext cx="1986744" cy="12615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86748"/>
                <a:gd name="f7" fmla="val 1261585"/>
                <a:gd name="f8" fmla="val 126159"/>
                <a:gd name="f9" fmla="val 92700"/>
                <a:gd name="f10" fmla="val 13292"/>
                <a:gd name="f11" fmla="val 60611"/>
                <a:gd name="f12" fmla="val 36951"/>
                <a:gd name="f13" fmla="val 60610"/>
                <a:gd name="f14" fmla="val 1860589"/>
                <a:gd name="f15" fmla="val 1894048"/>
                <a:gd name="f16" fmla="val 1926137"/>
                <a:gd name="f17" fmla="val 1949797"/>
                <a:gd name="f18" fmla="val 1973456"/>
                <a:gd name="f19" fmla="val 1135426"/>
                <a:gd name="f20" fmla="val 1168885"/>
                <a:gd name="f21" fmla="val 1200975"/>
                <a:gd name="f22" fmla="val 1224634"/>
                <a:gd name="f23" fmla="val 1926138"/>
                <a:gd name="f24" fmla="val 1248293"/>
                <a:gd name="f25" fmla="val 1894049"/>
                <a:gd name="f26" fmla="val 1168886"/>
                <a:gd name="f27" fmla="+- 0 0 -90"/>
                <a:gd name="f28" fmla="*/ f3 1 1986748"/>
                <a:gd name="f29" fmla="*/ f4 1 1261585"/>
                <a:gd name="f30" fmla="+- f7 0 f5"/>
                <a:gd name="f31" fmla="+- f6 0 f5"/>
                <a:gd name="f32" fmla="*/ f27 f0 1"/>
                <a:gd name="f33" fmla="*/ f31 1 1986748"/>
                <a:gd name="f34" fmla="*/ f30 1 1261585"/>
                <a:gd name="f35" fmla="*/ 0 f31 1"/>
                <a:gd name="f36" fmla="*/ 126159 f30 1"/>
                <a:gd name="f37" fmla="*/ 36951 f31 1"/>
                <a:gd name="f38" fmla="*/ 36951 f30 1"/>
                <a:gd name="f39" fmla="*/ 126159 f31 1"/>
                <a:gd name="f40" fmla="*/ 0 f30 1"/>
                <a:gd name="f41" fmla="*/ 1860589 f31 1"/>
                <a:gd name="f42" fmla="*/ 1949797 f31 1"/>
                <a:gd name="f43" fmla="*/ 1986748 f31 1"/>
                <a:gd name="f44" fmla="*/ 1135426 f30 1"/>
                <a:gd name="f45" fmla="*/ 1224634 f30 1"/>
                <a:gd name="f46" fmla="*/ 1261585 f30 1"/>
                <a:gd name="f47" fmla="*/ f32 1 f2"/>
                <a:gd name="f48" fmla="*/ f35 1 1986748"/>
                <a:gd name="f49" fmla="*/ f36 1 1261585"/>
                <a:gd name="f50" fmla="*/ f37 1 1986748"/>
                <a:gd name="f51" fmla="*/ f38 1 1261585"/>
                <a:gd name="f52" fmla="*/ f39 1 1986748"/>
                <a:gd name="f53" fmla="*/ f40 1 1261585"/>
                <a:gd name="f54" fmla="*/ f41 1 1986748"/>
                <a:gd name="f55" fmla="*/ f42 1 1986748"/>
                <a:gd name="f56" fmla="*/ f43 1 1986748"/>
                <a:gd name="f57" fmla="*/ f44 1 1261585"/>
                <a:gd name="f58" fmla="*/ f45 1 1261585"/>
                <a:gd name="f59" fmla="*/ f46 1 1261585"/>
                <a:gd name="f60" fmla="*/ f5 1 f33"/>
                <a:gd name="f61" fmla="*/ f6 1 f33"/>
                <a:gd name="f62" fmla="*/ f5 1 f34"/>
                <a:gd name="f63" fmla="*/ f7 1 f34"/>
                <a:gd name="f64" fmla="+- f47 0 f1"/>
                <a:gd name="f65" fmla="*/ f48 1 f33"/>
                <a:gd name="f66" fmla="*/ f49 1 f34"/>
                <a:gd name="f67" fmla="*/ f50 1 f33"/>
                <a:gd name="f68" fmla="*/ f51 1 f34"/>
                <a:gd name="f69" fmla="*/ f52 1 f33"/>
                <a:gd name="f70" fmla="*/ f53 1 f34"/>
                <a:gd name="f71" fmla="*/ f54 1 f33"/>
                <a:gd name="f72" fmla="*/ f55 1 f33"/>
                <a:gd name="f73" fmla="*/ f56 1 f33"/>
                <a:gd name="f74" fmla="*/ f57 1 f34"/>
                <a:gd name="f75" fmla="*/ f58 1 f34"/>
                <a:gd name="f76" fmla="*/ f59 1 f34"/>
                <a:gd name="f77" fmla="*/ f60 f28 1"/>
                <a:gd name="f78" fmla="*/ f61 f28 1"/>
                <a:gd name="f79" fmla="*/ f63 f29 1"/>
                <a:gd name="f80" fmla="*/ f62 f29 1"/>
                <a:gd name="f81" fmla="*/ f65 f28 1"/>
                <a:gd name="f82" fmla="*/ f66 f29 1"/>
                <a:gd name="f83" fmla="*/ f67 f28 1"/>
                <a:gd name="f84" fmla="*/ f68 f29 1"/>
                <a:gd name="f85" fmla="*/ f69 f28 1"/>
                <a:gd name="f86" fmla="*/ f70 f29 1"/>
                <a:gd name="f87" fmla="*/ f71 f28 1"/>
                <a:gd name="f88" fmla="*/ f72 f28 1"/>
                <a:gd name="f89" fmla="*/ f73 f28 1"/>
                <a:gd name="f90" fmla="*/ f74 f29 1"/>
                <a:gd name="f91" fmla="*/ f75 f29 1"/>
                <a:gd name="f92" fmla="*/ f76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4">
                  <a:pos x="f81" y="f82"/>
                </a:cxn>
                <a:cxn ang="f64">
                  <a:pos x="f83" y="f84"/>
                </a:cxn>
                <a:cxn ang="f64">
                  <a:pos x="f85" y="f86"/>
                </a:cxn>
                <a:cxn ang="f64">
                  <a:pos x="f87" y="f86"/>
                </a:cxn>
                <a:cxn ang="f64">
                  <a:pos x="f88" y="f84"/>
                </a:cxn>
                <a:cxn ang="f64">
                  <a:pos x="f89" y="f82"/>
                </a:cxn>
                <a:cxn ang="f64">
                  <a:pos x="f89" y="f90"/>
                </a:cxn>
                <a:cxn ang="f64">
                  <a:pos x="f88" y="f91"/>
                </a:cxn>
                <a:cxn ang="f64">
                  <a:pos x="f87" y="f92"/>
                </a:cxn>
                <a:cxn ang="f64">
                  <a:pos x="f85" y="f92"/>
                </a:cxn>
                <a:cxn ang="f64">
                  <a:pos x="f83" y="f91"/>
                </a:cxn>
                <a:cxn ang="f64">
                  <a:pos x="f81" y="f90"/>
                </a:cxn>
                <a:cxn ang="f64">
                  <a:pos x="f81" y="f82"/>
                </a:cxn>
              </a:cxnLst>
              <a:rect l="f77" t="f80" r="f78" b="f79"/>
              <a:pathLst>
                <a:path w="1986748" h="1261585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3" y="f10"/>
                    <a:pt x="f9" y="f5"/>
                    <a:pt x="f8" y="f5"/>
                  </a:cubicBezTo>
                  <a:lnTo>
                    <a:pt x="f14" y="f5"/>
                  </a:lnTo>
                  <a:cubicBezTo>
                    <a:pt x="f15" y="f5"/>
                    <a:pt x="f16" y="f10"/>
                    <a:pt x="f17" y="f12"/>
                  </a:cubicBezTo>
                  <a:cubicBezTo>
                    <a:pt x="f18" y="f13"/>
                    <a:pt x="f6" y="f9"/>
                    <a:pt x="f6" y="f8"/>
                  </a:cubicBezTo>
                  <a:lnTo>
                    <a:pt x="f6" y="f19"/>
                  </a:lnTo>
                  <a:cubicBezTo>
                    <a:pt x="f6" y="f20"/>
                    <a:pt x="f18" y="f21"/>
                    <a:pt x="f17" y="f22"/>
                  </a:cubicBezTo>
                  <a:cubicBezTo>
                    <a:pt x="f23" y="f24"/>
                    <a:pt x="f25" y="f7"/>
                    <a:pt x="f14" y="f7"/>
                  </a:cubicBezTo>
                  <a:lnTo>
                    <a:pt x="f8" y="f7"/>
                  </a:lnTo>
                  <a:cubicBezTo>
                    <a:pt x="f9" y="f7"/>
                    <a:pt x="f11" y="f24"/>
                    <a:pt x="f12" y="f22"/>
                  </a:cubicBezTo>
                  <a:cubicBezTo>
                    <a:pt x="f10" y="f21"/>
                    <a:pt x="f5" y="f26"/>
                    <a:pt x="f5" y="f19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25402">
              <a:solidFill>
                <a:srgbClr val="4F81BD"/>
              </a:solidFill>
              <a:prstDash val="solid"/>
            </a:ln>
          </p:spPr>
          <p:txBody>
            <a:bodyPr vert="horz" wrap="square" lIns="105530" tIns="105530" rIns="105530" bIns="105530" anchor="ctr" anchorCtr="1" compatLnSpc="1"/>
            <a:lstStyle/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Mehmet AZGER</a:t>
              </a:r>
            </a:p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Sekreter</a:t>
              </a:r>
            </a:p>
          </p:txBody>
        </p:sp>
        <p:sp>
          <p:nvSpPr>
            <p:cNvPr id="15" name="14 Serbest Form"/>
            <p:cNvSpPr/>
            <p:nvPr/>
          </p:nvSpPr>
          <p:spPr>
            <a:xfrm>
              <a:off x="6523311" y="3723345"/>
              <a:ext cx="1986744" cy="1261588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216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4F81BD"/>
            </a:solidFill>
            <a:ln w="25402">
              <a:solidFill>
                <a:srgbClr val="FFFFFF"/>
              </a:solidFill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6" name="15 Serbest Form"/>
            <p:cNvSpPr/>
            <p:nvPr/>
          </p:nvSpPr>
          <p:spPr>
            <a:xfrm>
              <a:off x="6744065" y="3933063"/>
              <a:ext cx="1986744" cy="12615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86748"/>
                <a:gd name="f7" fmla="val 1261585"/>
                <a:gd name="f8" fmla="val 126159"/>
                <a:gd name="f9" fmla="val 92700"/>
                <a:gd name="f10" fmla="val 13292"/>
                <a:gd name="f11" fmla="val 60611"/>
                <a:gd name="f12" fmla="val 36951"/>
                <a:gd name="f13" fmla="val 60610"/>
                <a:gd name="f14" fmla="val 1860589"/>
                <a:gd name="f15" fmla="val 1894048"/>
                <a:gd name="f16" fmla="val 1926137"/>
                <a:gd name="f17" fmla="val 1949797"/>
                <a:gd name="f18" fmla="val 1973456"/>
                <a:gd name="f19" fmla="val 1135426"/>
                <a:gd name="f20" fmla="val 1168885"/>
                <a:gd name="f21" fmla="val 1200975"/>
                <a:gd name="f22" fmla="val 1224634"/>
                <a:gd name="f23" fmla="val 1926138"/>
                <a:gd name="f24" fmla="val 1248293"/>
                <a:gd name="f25" fmla="val 1894049"/>
                <a:gd name="f26" fmla="val 1168886"/>
                <a:gd name="f27" fmla="+- 0 0 -90"/>
                <a:gd name="f28" fmla="*/ f3 1 1986748"/>
                <a:gd name="f29" fmla="*/ f4 1 1261585"/>
                <a:gd name="f30" fmla="+- f7 0 f5"/>
                <a:gd name="f31" fmla="+- f6 0 f5"/>
                <a:gd name="f32" fmla="*/ f27 f0 1"/>
                <a:gd name="f33" fmla="*/ f31 1 1986748"/>
                <a:gd name="f34" fmla="*/ f30 1 1261585"/>
                <a:gd name="f35" fmla="*/ 0 f31 1"/>
                <a:gd name="f36" fmla="*/ 126159 f30 1"/>
                <a:gd name="f37" fmla="*/ 36951 f31 1"/>
                <a:gd name="f38" fmla="*/ 36951 f30 1"/>
                <a:gd name="f39" fmla="*/ 126159 f31 1"/>
                <a:gd name="f40" fmla="*/ 0 f30 1"/>
                <a:gd name="f41" fmla="*/ 1860589 f31 1"/>
                <a:gd name="f42" fmla="*/ 1949797 f31 1"/>
                <a:gd name="f43" fmla="*/ 1986748 f31 1"/>
                <a:gd name="f44" fmla="*/ 1135426 f30 1"/>
                <a:gd name="f45" fmla="*/ 1224634 f30 1"/>
                <a:gd name="f46" fmla="*/ 1261585 f30 1"/>
                <a:gd name="f47" fmla="*/ f32 1 f2"/>
                <a:gd name="f48" fmla="*/ f35 1 1986748"/>
                <a:gd name="f49" fmla="*/ f36 1 1261585"/>
                <a:gd name="f50" fmla="*/ f37 1 1986748"/>
                <a:gd name="f51" fmla="*/ f38 1 1261585"/>
                <a:gd name="f52" fmla="*/ f39 1 1986748"/>
                <a:gd name="f53" fmla="*/ f40 1 1261585"/>
                <a:gd name="f54" fmla="*/ f41 1 1986748"/>
                <a:gd name="f55" fmla="*/ f42 1 1986748"/>
                <a:gd name="f56" fmla="*/ f43 1 1986748"/>
                <a:gd name="f57" fmla="*/ f44 1 1261585"/>
                <a:gd name="f58" fmla="*/ f45 1 1261585"/>
                <a:gd name="f59" fmla="*/ f46 1 1261585"/>
                <a:gd name="f60" fmla="*/ f5 1 f33"/>
                <a:gd name="f61" fmla="*/ f6 1 f33"/>
                <a:gd name="f62" fmla="*/ f5 1 f34"/>
                <a:gd name="f63" fmla="*/ f7 1 f34"/>
                <a:gd name="f64" fmla="+- f47 0 f1"/>
                <a:gd name="f65" fmla="*/ f48 1 f33"/>
                <a:gd name="f66" fmla="*/ f49 1 f34"/>
                <a:gd name="f67" fmla="*/ f50 1 f33"/>
                <a:gd name="f68" fmla="*/ f51 1 f34"/>
                <a:gd name="f69" fmla="*/ f52 1 f33"/>
                <a:gd name="f70" fmla="*/ f53 1 f34"/>
                <a:gd name="f71" fmla="*/ f54 1 f33"/>
                <a:gd name="f72" fmla="*/ f55 1 f33"/>
                <a:gd name="f73" fmla="*/ f56 1 f33"/>
                <a:gd name="f74" fmla="*/ f57 1 f34"/>
                <a:gd name="f75" fmla="*/ f58 1 f34"/>
                <a:gd name="f76" fmla="*/ f59 1 f34"/>
                <a:gd name="f77" fmla="*/ f60 f28 1"/>
                <a:gd name="f78" fmla="*/ f61 f28 1"/>
                <a:gd name="f79" fmla="*/ f63 f29 1"/>
                <a:gd name="f80" fmla="*/ f62 f29 1"/>
                <a:gd name="f81" fmla="*/ f65 f28 1"/>
                <a:gd name="f82" fmla="*/ f66 f29 1"/>
                <a:gd name="f83" fmla="*/ f67 f28 1"/>
                <a:gd name="f84" fmla="*/ f68 f29 1"/>
                <a:gd name="f85" fmla="*/ f69 f28 1"/>
                <a:gd name="f86" fmla="*/ f70 f29 1"/>
                <a:gd name="f87" fmla="*/ f71 f28 1"/>
                <a:gd name="f88" fmla="*/ f72 f28 1"/>
                <a:gd name="f89" fmla="*/ f73 f28 1"/>
                <a:gd name="f90" fmla="*/ f74 f29 1"/>
                <a:gd name="f91" fmla="*/ f75 f29 1"/>
                <a:gd name="f92" fmla="*/ f76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4">
                  <a:pos x="f81" y="f82"/>
                </a:cxn>
                <a:cxn ang="f64">
                  <a:pos x="f83" y="f84"/>
                </a:cxn>
                <a:cxn ang="f64">
                  <a:pos x="f85" y="f86"/>
                </a:cxn>
                <a:cxn ang="f64">
                  <a:pos x="f87" y="f86"/>
                </a:cxn>
                <a:cxn ang="f64">
                  <a:pos x="f88" y="f84"/>
                </a:cxn>
                <a:cxn ang="f64">
                  <a:pos x="f89" y="f82"/>
                </a:cxn>
                <a:cxn ang="f64">
                  <a:pos x="f89" y="f90"/>
                </a:cxn>
                <a:cxn ang="f64">
                  <a:pos x="f88" y="f91"/>
                </a:cxn>
                <a:cxn ang="f64">
                  <a:pos x="f87" y="f92"/>
                </a:cxn>
                <a:cxn ang="f64">
                  <a:pos x="f85" y="f92"/>
                </a:cxn>
                <a:cxn ang="f64">
                  <a:pos x="f83" y="f91"/>
                </a:cxn>
                <a:cxn ang="f64">
                  <a:pos x="f81" y="f90"/>
                </a:cxn>
                <a:cxn ang="f64">
                  <a:pos x="f81" y="f82"/>
                </a:cxn>
              </a:cxnLst>
              <a:rect l="f77" t="f80" r="f78" b="f79"/>
              <a:pathLst>
                <a:path w="1986748" h="1261585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3" y="f10"/>
                    <a:pt x="f9" y="f5"/>
                    <a:pt x="f8" y="f5"/>
                  </a:cubicBezTo>
                  <a:lnTo>
                    <a:pt x="f14" y="f5"/>
                  </a:lnTo>
                  <a:cubicBezTo>
                    <a:pt x="f15" y="f5"/>
                    <a:pt x="f16" y="f10"/>
                    <a:pt x="f17" y="f12"/>
                  </a:cubicBezTo>
                  <a:cubicBezTo>
                    <a:pt x="f18" y="f13"/>
                    <a:pt x="f6" y="f9"/>
                    <a:pt x="f6" y="f8"/>
                  </a:cubicBezTo>
                  <a:lnTo>
                    <a:pt x="f6" y="f19"/>
                  </a:lnTo>
                  <a:cubicBezTo>
                    <a:pt x="f6" y="f20"/>
                    <a:pt x="f18" y="f21"/>
                    <a:pt x="f17" y="f22"/>
                  </a:cubicBezTo>
                  <a:cubicBezTo>
                    <a:pt x="f23" y="f24"/>
                    <a:pt x="f25" y="f7"/>
                    <a:pt x="f14" y="f7"/>
                  </a:cubicBezTo>
                  <a:lnTo>
                    <a:pt x="f8" y="f7"/>
                  </a:lnTo>
                  <a:cubicBezTo>
                    <a:pt x="f9" y="f7"/>
                    <a:pt x="f11" y="f24"/>
                    <a:pt x="f12" y="f22"/>
                  </a:cubicBezTo>
                  <a:cubicBezTo>
                    <a:pt x="f10" y="f21"/>
                    <a:pt x="f5" y="f26"/>
                    <a:pt x="f5" y="f19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25402">
              <a:solidFill>
                <a:srgbClr val="4F81BD"/>
              </a:solidFill>
              <a:prstDash val="solid"/>
            </a:ln>
          </p:spPr>
          <p:txBody>
            <a:bodyPr vert="horz" wrap="square" lIns="105530" tIns="105530" rIns="105530" bIns="105530" anchor="ctr" anchorCtr="1" compatLnSpc="1"/>
            <a:lstStyle/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Abdurahim ŞİLKEN</a:t>
              </a:r>
            </a:p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Memur</a:t>
              </a:r>
            </a:p>
          </p:txBody>
        </p:sp>
        <p:sp>
          <p:nvSpPr>
            <p:cNvPr id="17" name="16 Serbest Form"/>
            <p:cNvSpPr/>
            <p:nvPr/>
          </p:nvSpPr>
          <p:spPr>
            <a:xfrm>
              <a:off x="8976317" y="3717026"/>
              <a:ext cx="1986744" cy="1261588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216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4F81BD"/>
            </a:solidFill>
            <a:ln w="25402">
              <a:solidFill>
                <a:srgbClr val="FFFFFF"/>
              </a:solidFill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8" name="17 Serbest Form"/>
            <p:cNvSpPr/>
            <p:nvPr/>
          </p:nvSpPr>
          <p:spPr>
            <a:xfrm>
              <a:off x="9197062" y="3926735"/>
              <a:ext cx="1986744" cy="12615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86748"/>
                <a:gd name="f7" fmla="val 1261585"/>
                <a:gd name="f8" fmla="val 126159"/>
                <a:gd name="f9" fmla="val 92700"/>
                <a:gd name="f10" fmla="val 13292"/>
                <a:gd name="f11" fmla="val 60611"/>
                <a:gd name="f12" fmla="val 36951"/>
                <a:gd name="f13" fmla="val 60610"/>
                <a:gd name="f14" fmla="val 1860589"/>
                <a:gd name="f15" fmla="val 1894048"/>
                <a:gd name="f16" fmla="val 1926137"/>
                <a:gd name="f17" fmla="val 1949797"/>
                <a:gd name="f18" fmla="val 1973456"/>
                <a:gd name="f19" fmla="val 1135426"/>
                <a:gd name="f20" fmla="val 1168885"/>
                <a:gd name="f21" fmla="val 1200975"/>
                <a:gd name="f22" fmla="val 1224634"/>
                <a:gd name="f23" fmla="val 1926138"/>
                <a:gd name="f24" fmla="val 1248293"/>
                <a:gd name="f25" fmla="val 1894049"/>
                <a:gd name="f26" fmla="val 1168886"/>
                <a:gd name="f27" fmla="+- 0 0 -90"/>
                <a:gd name="f28" fmla="*/ f3 1 1986748"/>
                <a:gd name="f29" fmla="*/ f4 1 1261585"/>
                <a:gd name="f30" fmla="+- f7 0 f5"/>
                <a:gd name="f31" fmla="+- f6 0 f5"/>
                <a:gd name="f32" fmla="*/ f27 f0 1"/>
                <a:gd name="f33" fmla="*/ f31 1 1986748"/>
                <a:gd name="f34" fmla="*/ f30 1 1261585"/>
                <a:gd name="f35" fmla="*/ 0 f31 1"/>
                <a:gd name="f36" fmla="*/ 126159 f30 1"/>
                <a:gd name="f37" fmla="*/ 36951 f31 1"/>
                <a:gd name="f38" fmla="*/ 36951 f30 1"/>
                <a:gd name="f39" fmla="*/ 126159 f31 1"/>
                <a:gd name="f40" fmla="*/ 0 f30 1"/>
                <a:gd name="f41" fmla="*/ 1860589 f31 1"/>
                <a:gd name="f42" fmla="*/ 1949797 f31 1"/>
                <a:gd name="f43" fmla="*/ 1986748 f31 1"/>
                <a:gd name="f44" fmla="*/ 1135426 f30 1"/>
                <a:gd name="f45" fmla="*/ 1224634 f30 1"/>
                <a:gd name="f46" fmla="*/ 1261585 f30 1"/>
                <a:gd name="f47" fmla="*/ f32 1 f2"/>
                <a:gd name="f48" fmla="*/ f35 1 1986748"/>
                <a:gd name="f49" fmla="*/ f36 1 1261585"/>
                <a:gd name="f50" fmla="*/ f37 1 1986748"/>
                <a:gd name="f51" fmla="*/ f38 1 1261585"/>
                <a:gd name="f52" fmla="*/ f39 1 1986748"/>
                <a:gd name="f53" fmla="*/ f40 1 1261585"/>
                <a:gd name="f54" fmla="*/ f41 1 1986748"/>
                <a:gd name="f55" fmla="*/ f42 1 1986748"/>
                <a:gd name="f56" fmla="*/ f43 1 1986748"/>
                <a:gd name="f57" fmla="*/ f44 1 1261585"/>
                <a:gd name="f58" fmla="*/ f45 1 1261585"/>
                <a:gd name="f59" fmla="*/ f46 1 1261585"/>
                <a:gd name="f60" fmla="*/ f5 1 f33"/>
                <a:gd name="f61" fmla="*/ f6 1 f33"/>
                <a:gd name="f62" fmla="*/ f5 1 f34"/>
                <a:gd name="f63" fmla="*/ f7 1 f34"/>
                <a:gd name="f64" fmla="+- f47 0 f1"/>
                <a:gd name="f65" fmla="*/ f48 1 f33"/>
                <a:gd name="f66" fmla="*/ f49 1 f34"/>
                <a:gd name="f67" fmla="*/ f50 1 f33"/>
                <a:gd name="f68" fmla="*/ f51 1 f34"/>
                <a:gd name="f69" fmla="*/ f52 1 f33"/>
                <a:gd name="f70" fmla="*/ f53 1 f34"/>
                <a:gd name="f71" fmla="*/ f54 1 f33"/>
                <a:gd name="f72" fmla="*/ f55 1 f33"/>
                <a:gd name="f73" fmla="*/ f56 1 f33"/>
                <a:gd name="f74" fmla="*/ f57 1 f34"/>
                <a:gd name="f75" fmla="*/ f58 1 f34"/>
                <a:gd name="f76" fmla="*/ f59 1 f34"/>
                <a:gd name="f77" fmla="*/ f60 f28 1"/>
                <a:gd name="f78" fmla="*/ f61 f28 1"/>
                <a:gd name="f79" fmla="*/ f63 f29 1"/>
                <a:gd name="f80" fmla="*/ f62 f29 1"/>
                <a:gd name="f81" fmla="*/ f65 f28 1"/>
                <a:gd name="f82" fmla="*/ f66 f29 1"/>
                <a:gd name="f83" fmla="*/ f67 f28 1"/>
                <a:gd name="f84" fmla="*/ f68 f29 1"/>
                <a:gd name="f85" fmla="*/ f69 f28 1"/>
                <a:gd name="f86" fmla="*/ f70 f29 1"/>
                <a:gd name="f87" fmla="*/ f71 f28 1"/>
                <a:gd name="f88" fmla="*/ f72 f28 1"/>
                <a:gd name="f89" fmla="*/ f73 f28 1"/>
                <a:gd name="f90" fmla="*/ f74 f29 1"/>
                <a:gd name="f91" fmla="*/ f75 f29 1"/>
                <a:gd name="f92" fmla="*/ f76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4">
                  <a:pos x="f81" y="f82"/>
                </a:cxn>
                <a:cxn ang="f64">
                  <a:pos x="f83" y="f84"/>
                </a:cxn>
                <a:cxn ang="f64">
                  <a:pos x="f85" y="f86"/>
                </a:cxn>
                <a:cxn ang="f64">
                  <a:pos x="f87" y="f86"/>
                </a:cxn>
                <a:cxn ang="f64">
                  <a:pos x="f88" y="f84"/>
                </a:cxn>
                <a:cxn ang="f64">
                  <a:pos x="f89" y="f82"/>
                </a:cxn>
                <a:cxn ang="f64">
                  <a:pos x="f89" y="f90"/>
                </a:cxn>
                <a:cxn ang="f64">
                  <a:pos x="f88" y="f91"/>
                </a:cxn>
                <a:cxn ang="f64">
                  <a:pos x="f87" y="f92"/>
                </a:cxn>
                <a:cxn ang="f64">
                  <a:pos x="f85" y="f92"/>
                </a:cxn>
                <a:cxn ang="f64">
                  <a:pos x="f83" y="f91"/>
                </a:cxn>
                <a:cxn ang="f64">
                  <a:pos x="f81" y="f90"/>
                </a:cxn>
                <a:cxn ang="f64">
                  <a:pos x="f81" y="f82"/>
                </a:cxn>
              </a:cxnLst>
              <a:rect l="f77" t="f80" r="f78" b="f79"/>
              <a:pathLst>
                <a:path w="1986748" h="1261585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3" y="f10"/>
                    <a:pt x="f9" y="f5"/>
                    <a:pt x="f8" y="f5"/>
                  </a:cubicBezTo>
                  <a:lnTo>
                    <a:pt x="f14" y="f5"/>
                  </a:lnTo>
                  <a:cubicBezTo>
                    <a:pt x="f15" y="f5"/>
                    <a:pt x="f16" y="f10"/>
                    <a:pt x="f17" y="f12"/>
                  </a:cubicBezTo>
                  <a:cubicBezTo>
                    <a:pt x="f18" y="f13"/>
                    <a:pt x="f6" y="f9"/>
                    <a:pt x="f6" y="f8"/>
                  </a:cubicBezTo>
                  <a:lnTo>
                    <a:pt x="f6" y="f19"/>
                  </a:lnTo>
                  <a:cubicBezTo>
                    <a:pt x="f6" y="f20"/>
                    <a:pt x="f18" y="f21"/>
                    <a:pt x="f17" y="f22"/>
                  </a:cubicBezTo>
                  <a:cubicBezTo>
                    <a:pt x="f23" y="f24"/>
                    <a:pt x="f25" y="f7"/>
                    <a:pt x="f14" y="f7"/>
                  </a:cubicBezTo>
                  <a:lnTo>
                    <a:pt x="f8" y="f7"/>
                  </a:lnTo>
                  <a:cubicBezTo>
                    <a:pt x="f9" y="f7"/>
                    <a:pt x="f11" y="f24"/>
                    <a:pt x="f12" y="f22"/>
                  </a:cubicBezTo>
                  <a:cubicBezTo>
                    <a:pt x="f10" y="f21"/>
                    <a:pt x="f5" y="f26"/>
                    <a:pt x="f5" y="f19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25402">
              <a:solidFill>
                <a:srgbClr val="4F81BD"/>
              </a:solidFill>
              <a:prstDash val="solid"/>
            </a:ln>
          </p:spPr>
          <p:txBody>
            <a:bodyPr vert="horz" wrap="square" lIns="105530" tIns="105530" rIns="105530" bIns="105530" anchor="ctr" anchorCtr="1" compatLnSpc="1"/>
            <a:lstStyle/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Hamit ACAR</a:t>
              </a:r>
            </a:p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Memur</a:t>
              </a:r>
            </a:p>
          </p:txBody>
        </p:sp>
        <p:sp>
          <p:nvSpPr>
            <p:cNvPr id="19" name="18 Serbest Form"/>
            <p:cNvSpPr/>
            <p:nvPr/>
          </p:nvSpPr>
          <p:spPr>
            <a:xfrm>
              <a:off x="4727859" y="5126053"/>
              <a:ext cx="1986744" cy="1261588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216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4F81BD"/>
            </a:solidFill>
            <a:ln w="25402">
              <a:solidFill>
                <a:srgbClr val="FFFFFF"/>
              </a:solidFill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0" name="19 Serbest Form"/>
            <p:cNvSpPr/>
            <p:nvPr/>
          </p:nvSpPr>
          <p:spPr>
            <a:xfrm>
              <a:off x="4948604" y="5335761"/>
              <a:ext cx="1986744" cy="12615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86748"/>
                <a:gd name="f7" fmla="val 1261585"/>
                <a:gd name="f8" fmla="val 126159"/>
                <a:gd name="f9" fmla="val 92700"/>
                <a:gd name="f10" fmla="val 13292"/>
                <a:gd name="f11" fmla="val 60611"/>
                <a:gd name="f12" fmla="val 36951"/>
                <a:gd name="f13" fmla="val 60610"/>
                <a:gd name="f14" fmla="val 1860589"/>
                <a:gd name="f15" fmla="val 1894048"/>
                <a:gd name="f16" fmla="val 1926137"/>
                <a:gd name="f17" fmla="val 1949797"/>
                <a:gd name="f18" fmla="val 1973456"/>
                <a:gd name="f19" fmla="val 1135426"/>
                <a:gd name="f20" fmla="val 1168885"/>
                <a:gd name="f21" fmla="val 1200975"/>
                <a:gd name="f22" fmla="val 1224634"/>
                <a:gd name="f23" fmla="val 1926138"/>
                <a:gd name="f24" fmla="val 1248293"/>
                <a:gd name="f25" fmla="val 1894049"/>
                <a:gd name="f26" fmla="val 1168886"/>
                <a:gd name="f27" fmla="+- 0 0 -90"/>
                <a:gd name="f28" fmla="*/ f3 1 1986748"/>
                <a:gd name="f29" fmla="*/ f4 1 1261585"/>
                <a:gd name="f30" fmla="+- f7 0 f5"/>
                <a:gd name="f31" fmla="+- f6 0 f5"/>
                <a:gd name="f32" fmla="*/ f27 f0 1"/>
                <a:gd name="f33" fmla="*/ f31 1 1986748"/>
                <a:gd name="f34" fmla="*/ f30 1 1261585"/>
                <a:gd name="f35" fmla="*/ 0 f31 1"/>
                <a:gd name="f36" fmla="*/ 126159 f30 1"/>
                <a:gd name="f37" fmla="*/ 36951 f31 1"/>
                <a:gd name="f38" fmla="*/ 36951 f30 1"/>
                <a:gd name="f39" fmla="*/ 126159 f31 1"/>
                <a:gd name="f40" fmla="*/ 0 f30 1"/>
                <a:gd name="f41" fmla="*/ 1860589 f31 1"/>
                <a:gd name="f42" fmla="*/ 1949797 f31 1"/>
                <a:gd name="f43" fmla="*/ 1986748 f31 1"/>
                <a:gd name="f44" fmla="*/ 1135426 f30 1"/>
                <a:gd name="f45" fmla="*/ 1224634 f30 1"/>
                <a:gd name="f46" fmla="*/ 1261585 f30 1"/>
                <a:gd name="f47" fmla="*/ f32 1 f2"/>
                <a:gd name="f48" fmla="*/ f35 1 1986748"/>
                <a:gd name="f49" fmla="*/ f36 1 1261585"/>
                <a:gd name="f50" fmla="*/ f37 1 1986748"/>
                <a:gd name="f51" fmla="*/ f38 1 1261585"/>
                <a:gd name="f52" fmla="*/ f39 1 1986748"/>
                <a:gd name="f53" fmla="*/ f40 1 1261585"/>
                <a:gd name="f54" fmla="*/ f41 1 1986748"/>
                <a:gd name="f55" fmla="*/ f42 1 1986748"/>
                <a:gd name="f56" fmla="*/ f43 1 1986748"/>
                <a:gd name="f57" fmla="*/ f44 1 1261585"/>
                <a:gd name="f58" fmla="*/ f45 1 1261585"/>
                <a:gd name="f59" fmla="*/ f46 1 1261585"/>
                <a:gd name="f60" fmla="*/ f5 1 f33"/>
                <a:gd name="f61" fmla="*/ f6 1 f33"/>
                <a:gd name="f62" fmla="*/ f5 1 f34"/>
                <a:gd name="f63" fmla="*/ f7 1 f34"/>
                <a:gd name="f64" fmla="+- f47 0 f1"/>
                <a:gd name="f65" fmla="*/ f48 1 f33"/>
                <a:gd name="f66" fmla="*/ f49 1 f34"/>
                <a:gd name="f67" fmla="*/ f50 1 f33"/>
                <a:gd name="f68" fmla="*/ f51 1 f34"/>
                <a:gd name="f69" fmla="*/ f52 1 f33"/>
                <a:gd name="f70" fmla="*/ f53 1 f34"/>
                <a:gd name="f71" fmla="*/ f54 1 f33"/>
                <a:gd name="f72" fmla="*/ f55 1 f33"/>
                <a:gd name="f73" fmla="*/ f56 1 f33"/>
                <a:gd name="f74" fmla="*/ f57 1 f34"/>
                <a:gd name="f75" fmla="*/ f58 1 f34"/>
                <a:gd name="f76" fmla="*/ f59 1 f34"/>
                <a:gd name="f77" fmla="*/ f60 f28 1"/>
                <a:gd name="f78" fmla="*/ f61 f28 1"/>
                <a:gd name="f79" fmla="*/ f63 f29 1"/>
                <a:gd name="f80" fmla="*/ f62 f29 1"/>
                <a:gd name="f81" fmla="*/ f65 f28 1"/>
                <a:gd name="f82" fmla="*/ f66 f29 1"/>
                <a:gd name="f83" fmla="*/ f67 f28 1"/>
                <a:gd name="f84" fmla="*/ f68 f29 1"/>
                <a:gd name="f85" fmla="*/ f69 f28 1"/>
                <a:gd name="f86" fmla="*/ f70 f29 1"/>
                <a:gd name="f87" fmla="*/ f71 f28 1"/>
                <a:gd name="f88" fmla="*/ f72 f28 1"/>
                <a:gd name="f89" fmla="*/ f73 f28 1"/>
                <a:gd name="f90" fmla="*/ f74 f29 1"/>
                <a:gd name="f91" fmla="*/ f75 f29 1"/>
                <a:gd name="f92" fmla="*/ f76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4">
                  <a:pos x="f81" y="f82"/>
                </a:cxn>
                <a:cxn ang="f64">
                  <a:pos x="f83" y="f84"/>
                </a:cxn>
                <a:cxn ang="f64">
                  <a:pos x="f85" y="f86"/>
                </a:cxn>
                <a:cxn ang="f64">
                  <a:pos x="f87" y="f86"/>
                </a:cxn>
                <a:cxn ang="f64">
                  <a:pos x="f88" y="f84"/>
                </a:cxn>
                <a:cxn ang="f64">
                  <a:pos x="f89" y="f82"/>
                </a:cxn>
                <a:cxn ang="f64">
                  <a:pos x="f89" y="f90"/>
                </a:cxn>
                <a:cxn ang="f64">
                  <a:pos x="f88" y="f91"/>
                </a:cxn>
                <a:cxn ang="f64">
                  <a:pos x="f87" y="f92"/>
                </a:cxn>
                <a:cxn ang="f64">
                  <a:pos x="f85" y="f92"/>
                </a:cxn>
                <a:cxn ang="f64">
                  <a:pos x="f83" y="f91"/>
                </a:cxn>
                <a:cxn ang="f64">
                  <a:pos x="f81" y="f90"/>
                </a:cxn>
                <a:cxn ang="f64">
                  <a:pos x="f81" y="f82"/>
                </a:cxn>
              </a:cxnLst>
              <a:rect l="f77" t="f80" r="f78" b="f79"/>
              <a:pathLst>
                <a:path w="1986748" h="1261585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3" y="f10"/>
                    <a:pt x="f9" y="f5"/>
                    <a:pt x="f8" y="f5"/>
                  </a:cubicBezTo>
                  <a:lnTo>
                    <a:pt x="f14" y="f5"/>
                  </a:lnTo>
                  <a:cubicBezTo>
                    <a:pt x="f15" y="f5"/>
                    <a:pt x="f16" y="f10"/>
                    <a:pt x="f17" y="f12"/>
                  </a:cubicBezTo>
                  <a:cubicBezTo>
                    <a:pt x="f18" y="f13"/>
                    <a:pt x="f6" y="f9"/>
                    <a:pt x="f6" y="f8"/>
                  </a:cubicBezTo>
                  <a:lnTo>
                    <a:pt x="f6" y="f19"/>
                  </a:lnTo>
                  <a:cubicBezTo>
                    <a:pt x="f6" y="f20"/>
                    <a:pt x="f18" y="f21"/>
                    <a:pt x="f17" y="f22"/>
                  </a:cubicBezTo>
                  <a:cubicBezTo>
                    <a:pt x="f23" y="f24"/>
                    <a:pt x="f25" y="f7"/>
                    <a:pt x="f14" y="f7"/>
                  </a:cubicBezTo>
                  <a:lnTo>
                    <a:pt x="f8" y="f7"/>
                  </a:lnTo>
                  <a:cubicBezTo>
                    <a:pt x="f9" y="f7"/>
                    <a:pt x="f11" y="f24"/>
                    <a:pt x="f12" y="f22"/>
                  </a:cubicBezTo>
                  <a:cubicBezTo>
                    <a:pt x="f10" y="f21"/>
                    <a:pt x="f5" y="f26"/>
                    <a:pt x="f5" y="f19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25402">
              <a:solidFill>
                <a:srgbClr val="4F81BD"/>
              </a:solidFill>
              <a:prstDash val="solid"/>
            </a:ln>
          </p:spPr>
          <p:txBody>
            <a:bodyPr vert="horz" wrap="square" lIns="105530" tIns="105530" rIns="105530" bIns="105530" anchor="ctr" anchorCtr="1" compatLnSpc="1"/>
            <a:lstStyle/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Şakir  AKYÜREK</a:t>
              </a:r>
            </a:p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Hizmetli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 noGrp="1"/>
          </p:cNvSpPr>
          <p:nvPr>
            <p:ph type="title"/>
          </p:nvPr>
        </p:nvSpPr>
        <p:spPr>
          <a:xfrm>
            <a:off x="581028" y="701673"/>
            <a:ext cx="11029950" cy="1014417"/>
          </a:xfrm>
        </p:spPr>
        <p:txBody>
          <a:bodyPr anchorCtr="1"/>
          <a:lstStyle/>
          <a:p>
            <a:pPr lvl="0" algn="ctr" hangingPunct="1"/>
            <a:r>
              <a:rPr lang="tr-TR" sz="4000" b="1" cap="none"/>
              <a:t>DİĞER PERSONEL</a:t>
            </a:r>
            <a:endParaRPr lang="tr-TR" sz="4000" b="1">
              <a:solidFill>
                <a:srgbClr val="FF0000"/>
              </a:solidFill>
            </a:endParaRPr>
          </a:p>
        </p:txBody>
      </p:sp>
      <p:grpSp>
        <p:nvGrpSpPr>
          <p:cNvPr id="3" name="İçerik Yer Tutucusu 4"/>
          <p:cNvGrpSpPr/>
          <p:nvPr/>
        </p:nvGrpSpPr>
        <p:grpSpPr>
          <a:xfrm>
            <a:off x="400388" y="2885188"/>
            <a:ext cx="11351534" cy="2270308"/>
            <a:chOff x="400388" y="2885188"/>
            <a:chExt cx="11351534" cy="2270308"/>
          </a:xfrm>
        </p:grpSpPr>
        <p:sp>
          <p:nvSpPr>
            <p:cNvPr id="4" name="3 Serbest Form"/>
            <p:cNvSpPr/>
            <p:nvPr/>
          </p:nvSpPr>
          <p:spPr>
            <a:xfrm>
              <a:off x="400388" y="2885188"/>
              <a:ext cx="2270308" cy="227030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70305"/>
                <a:gd name="f7" fmla="val 1135153"/>
                <a:gd name="f8" fmla="val 834092"/>
                <a:gd name="f9" fmla="val 119597"/>
                <a:gd name="f10" fmla="val 545361"/>
                <a:gd name="f11" fmla="val 332480"/>
                <a:gd name="f12" fmla="val 332479"/>
                <a:gd name="f13" fmla="val 545363"/>
                <a:gd name="f14" fmla="val 834094"/>
                <a:gd name="f15" fmla="val 1"/>
                <a:gd name="f16" fmla="val 1135155"/>
                <a:gd name="f17" fmla="val 2"/>
                <a:gd name="f18" fmla="val 1436216"/>
                <a:gd name="f19" fmla="val 1724947"/>
                <a:gd name="f20" fmla="val 119599"/>
                <a:gd name="f21" fmla="val 1937829"/>
                <a:gd name="f22" fmla="val 332482"/>
                <a:gd name="f23" fmla="val 2150711"/>
                <a:gd name="f24" fmla="val 545365"/>
                <a:gd name="f25" fmla="val 2270307"/>
                <a:gd name="f26" fmla="val 834096"/>
                <a:gd name="f27" fmla="val 2270306"/>
                <a:gd name="f28" fmla="val 1135157"/>
                <a:gd name="f29" fmla="val 1436218"/>
                <a:gd name="f30" fmla="val 2150710"/>
                <a:gd name="f31" fmla="val 1724949"/>
                <a:gd name="f32" fmla="val 1937827"/>
                <a:gd name="f33" fmla="val 1937832"/>
                <a:gd name="f34" fmla="val 1724944"/>
                <a:gd name="f35" fmla="val 2150715"/>
                <a:gd name="f36" fmla="val 1436214"/>
                <a:gd name="f37" fmla="val 2270311"/>
                <a:gd name="f38" fmla="val 1135152"/>
                <a:gd name="f39" fmla="val 2270310"/>
                <a:gd name="f40" fmla="val 834091"/>
                <a:gd name="f41" fmla="val 545360"/>
                <a:gd name="f42" fmla="val 2150713"/>
                <a:gd name="f43" fmla="val 332478"/>
                <a:gd name="f44" fmla="val 1937831"/>
                <a:gd name="f45" fmla="val 119596"/>
                <a:gd name="f46" fmla="val 1724948"/>
                <a:gd name="f47" fmla="val 1436217"/>
                <a:gd name="f48" fmla="val 1135156"/>
                <a:gd name="f49" fmla="+- 0 0 -90"/>
                <a:gd name="f50" fmla="*/ f3 1 2270305"/>
                <a:gd name="f51" fmla="*/ f4 1 2270305"/>
                <a:gd name="f52" fmla="+- f6 0 f5"/>
                <a:gd name="f53" fmla="*/ f49 f0 1"/>
                <a:gd name="f54" fmla="*/ f52 1 2270305"/>
                <a:gd name="f55" fmla="*/ 0 f52 1"/>
                <a:gd name="f56" fmla="*/ 1135153 f52 1"/>
                <a:gd name="f57" fmla="*/ 332480 f52 1"/>
                <a:gd name="f58" fmla="*/ 332479 f52 1"/>
                <a:gd name="f59" fmla="*/ 1135155 f52 1"/>
                <a:gd name="f60" fmla="*/ 2 f52 1"/>
                <a:gd name="f61" fmla="*/ 1937829 f52 1"/>
                <a:gd name="f62" fmla="*/ 332482 f52 1"/>
                <a:gd name="f63" fmla="*/ 2270306 f52 1"/>
                <a:gd name="f64" fmla="*/ 1135157 f52 1"/>
                <a:gd name="f65" fmla="*/ 1937827 f52 1"/>
                <a:gd name="f66" fmla="*/ 1937832 f52 1"/>
                <a:gd name="f67" fmla="*/ 1135152 f52 1"/>
                <a:gd name="f68" fmla="*/ 2270310 f52 1"/>
                <a:gd name="f69" fmla="*/ 332478 f52 1"/>
                <a:gd name="f70" fmla="*/ 1937831 f52 1"/>
                <a:gd name="f71" fmla="*/ 1135156 f52 1"/>
                <a:gd name="f72" fmla="*/ f53 1 f2"/>
                <a:gd name="f73" fmla="*/ f55 1 2270305"/>
                <a:gd name="f74" fmla="*/ f56 1 2270305"/>
                <a:gd name="f75" fmla="*/ f57 1 2270305"/>
                <a:gd name="f76" fmla="*/ f58 1 2270305"/>
                <a:gd name="f77" fmla="*/ f59 1 2270305"/>
                <a:gd name="f78" fmla="*/ f60 1 2270305"/>
                <a:gd name="f79" fmla="*/ f61 1 2270305"/>
                <a:gd name="f80" fmla="*/ f62 1 2270305"/>
                <a:gd name="f81" fmla="*/ f63 1 2270305"/>
                <a:gd name="f82" fmla="*/ f64 1 2270305"/>
                <a:gd name="f83" fmla="*/ f65 1 2270305"/>
                <a:gd name="f84" fmla="*/ f66 1 2270305"/>
                <a:gd name="f85" fmla="*/ f67 1 2270305"/>
                <a:gd name="f86" fmla="*/ f68 1 2270305"/>
                <a:gd name="f87" fmla="*/ f69 1 2270305"/>
                <a:gd name="f88" fmla="*/ f70 1 2270305"/>
                <a:gd name="f89" fmla="*/ f71 1 2270305"/>
                <a:gd name="f90" fmla="*/ f5 1 f54"/>
                <a:gd name="f91" fmla="*/ f6 1 f54"/>
                <a:gd name="f92" fmla="+- f72 0 f1"/>
                <a:gd name="f93" fmla="*/ f73 1 f54"/>
                <a:gd name="f94" fmla="*/ f74 1 f54"/>
                <a:gd name="f95" fmla="*/ f75 1 f54"/>
                <a:gd name="f96" fmla="*/ f76 1 f54"/>
                <a:gd name="f97" fmla="*/ f77 1 f54"/>
                <a:gd name="f98" fmla="*/ f78 1 f54"/>
                <a:gd name="f99" fmla="*/ f79 1 f54"/>
                <a:gd name="f100" fmla="*/ f80 1 f54"/>
                <a:gd name="f101" fmla="*/ f81 1 f54"/>
                <a:gd name="f102" fmla="*/ f82 1 f54"/>
                <a:gd name="f103" fmla="*/ f83 1 f54"/>
                <a:gd name="f104" fmla="*/ f84 1 f54"/>
                <a:gd name="f105" fmla="*/ f85 1 f54"/>
                <a:gd name="f106" fmla="*/ f86 1 f54"/>
                <a:gd name="f107" fmla="*/ f87 1 f54"/>
                <a:gd name="f108" fmla="*/ f88 1 f54"/>
                <a:gd name="f109" fmla="*/ f89 1 f54"/>
                <a:gd name="f110" fmla="*/ f90 f50 1"/>
                <a:gd name="f111" fmla="*/ f91 f50 1"/>
                <a:gd name="f112" fmla="*/ f91 f51 1"/>
                <a:gd name="f113" fmla="*/ f90 f51 1"/>
                <a:gd name="f114" fmla="*/ f93 f50 1"/>
                <a:gd name="f115" fmla="*/ f94 f51 1"/>
                <a:gd name="f116" fmla="*/ f95 f50 1"/>
                <a:gd name="f117" fmla="*/ f96 f51 1"/>
                <a:gd name="f118" fmla="*/ f97 f50 1"/>
                <a:gd name="f119" fmla="*/ f98 f51 1"/>
                <a:gd name="f120" fmla="*/ f99 f50 1"/>
                <a:gd name="f121" fmla="*/ f100 f51 1"/>
                <a:gd name="f122" fmla="*/ f101 f50 1"/>
                <a:gd name="f123" fmla="*/ f102 f51 1"/>
                <a:gd name="f124" fmla="*/ f103 f50 1"/>
                <a:gd name="f125" fmla="*/ f104 f51 1"/>
                <a:gd name="f126" fmla="*/ f105 f50 1"/>
                <a:gd name="f127" fmla="*/ f106 f51 1"/>
                <a:gd name="f128" fmla="*/ f107 f50 1"/>
                <a:gd name="f129" fmla="*/ f108 f51 1"/>
                <a:gd name="f130" fmla="*/ f109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2">
                  <a:pos x="f114" y="f115"/>
                </a:cxn>
                <a:cxn ang="f92">
                  <a:pos x="f116" y="f117"/>
                </a:cxn>
                <a:cxn ang="f92">
                  <a:pos x="f118" y="f119"/>
                </a:cxn>
                <a:cxn ang="f92">
                  <a:pos x="f120" y="f121"/>
                </a:cxn>
                <a:cxn ang="f92">
                  <a:pos x="f122" y="f123"/>
                </a:cxn>
                <a:cxn ang="f92">
                  <a:pos x="f124" y="f125"/>
                </a:cxn>
                <a:cxn ang="f92">
                  <a:pos x="f126" y="f127"/>
                </a:cxn>
                <a:cxn ang="f92">
                  <a:pos x="f128" y="f129"/>
                </a:cxn>
                <a:cxn ang="f92">
                  <a:pos x="f114" y="f130"/>
                </a:cxn>
                <a:cxn ang="f92">
                  <a:pos x="f114" y="f115"/>
                </a:cxn>
              </a:cxnLst>
              <a:rect l="f110" t="f113" r="f111" b="f112"/>
              <a:pathLst>
                <a:path w="2270305" h="2270305">
                  <a:moveTo>
                    <a:pt x="f5" y="f7"/>
                  </a:moveTo>
                  <a:cubicBezTo>
                    <a:pt x="f5" y="f8"/>
                    <a:pt x="f9" y="f10"/>
                    <a:pt x="f11" y="f12"/>
                  </a:cubicBezTo>
                  <a:cubicBezTo>
                    <a:pt x="f13" y="f9"/>
                    <a:pt x="f14" y="f15"/>
                    <a:pt x="f16" y="f17"/>
                  </a:cubicBezTo>
                  <a:cubicBezTo>
                    <a:pt x="f18" y="f17"/>
                    <a:pt x="f19" y="f20"/>
                    <a:pt x="f21" y="f22"/>
                  </a:cubicBezTo>
                  <a:cubicBezTo>
                    <a:pt x="f23" y="f24"/>
                    <a:pt x="f25" y="f26"/>
                    <a:pt x="f27" y="f28"/>
                  </a:cubicBezTo>
                  <a:cubicBezTo>
                    <a:pt x="f27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9"/>
                  </a:cubicBezTo>
                  <a:cubicBezTo>
                    <a:pt x="f40" y="f39"/>
                    <a:pt x="f41" y="f42"/>
                    <a:pt x="f43" y="f44"/>
                  </a:cubicBezTo>
                  <a:cubicBezTo>
                    <a:pt x="f45" y="f46"/>
                    <a:pt x="f5" y="f47"/>
                    <a:pt x="f5" y="f48"/>
                  </a:cubicBezTo>
                  <a:lnTo>
                    <a:pt x="f5" y="f7"/>
                  </a:lnTo>
                  <a:close/>
                </a:path>
              </a:pathLst>
            </a:custGeom>
            <a:solidFill>
              <a:srgbClr val="7598D9">
                <a:alpha val="50000"/>
              </a:srgbClr>
            </a:solidFill>
            <a:ln w="22229">
              <a:solidFill>
                <a:srgbClr val="FFFFFF"/>
              </a:solidFill>
              <a:prstDash val="solid"/>
            </a:ln>
          </p:spPr>
          <p:txBody>
            <a:bodyPr vert="horz" wrap="square" lIns="457419" tIns="365494" rIns="457419" bIns="365494" anchor="ctr" anchorCtr="1" compatLnSpc="1"/>
            <a:lstStyle/>
            <a:p>
              <a:pPr marL="0" marR="0" lvl="0" indent="0" algn="ctr" defTabSz="115570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600" b="0" i="0" u="none" strike="noStrike" kern="1200" cap="none" spc="0" baseline="0" dirty="0">
                  <a:solidFill>
                    <a:srgbClr val="000000"/>
                  </a:solidFill>
                  <a:uFillTx/>
                </a:rPr>
                <a:t>1</a:t>
              </a:r>
              <a:r>
                <a:rPr lang="tr-TR" sz="26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MT" pitchFamily="34"/>
                </a:rPr>
                <a:t> Aşçı</a:t>
              </a:r>
            </a:p>
          </p:txBody>
        </p:sp>
        <p:sp>
          <p:nvSpPr>
            <p:cNvPr id="5" name="4 Serbest Form"/>
            <p:cNvSpPr/>
            <p:nvPr/>
          </p:nvSpPr>
          <p:spPr>
            <a:xfrm>
              <a:off x="2216633" y="2885188"/>
              <a:ext cx="2270308" cy="227030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70305"/>
                <a:gd name="f7" fmla="val 1135153"/>
                <a:gd name="f8" fmla="val 834092"/>
                <a:gd name="f9" fmla="val 119597"/>
                <a:gd name="f10" fmla="val 545361"/>
                <a:gd name="f11" fmla="val 332480"/>
                <a:gd name="f12" fmla="val 332479"/>
                <a:gd name="f13" fmla="val 545363"/>
                <a:gd name="f14" fmla="val 834094"/>
                <a:gd name="f15" fmla="val 1"/>
                <a:gd name="f16" fmla="val 1135155"/>
                <a:gd name="f17" fmla="val 2"/>
                <a:gd name="f18" fmla="val 1436216"/>
                <a:gd name="f19" fmla="val 1724947"/>
                <a:gd name="f20" fmla="val 119599"/>
                <a:gd name="f21" fmla="val 1937829"/>
                <a:gd name="f22" fmla="val 332482"/>
                <a:gd name="f23" fmla="val 2150711"/>
                <a:gd name="f24" fmla="val 545365"/>
                <a:gd name="f25" fmla="val 2270307"/>
                <a:gd name="f26" fmla="val 834096"/>
                <a:gd name="f27" fmla="val 2270306"/>
                <a:gd name="f28" fmla="val 1135157"/>
                <a:gd name="f29" fmla="val 1436218"/>
                <a:gd name="f30" fmla="val 2150710"/>
                <a:gd name="f31" fmla="val 1724949"/>
                <a:gd name="f32" fmla="val 1937827"/>
                <a:gd name="f33" fmla="val 1937832"/>
                <a:gd name="f34" fmla="val 1724944"/>
                <a:gd name="f35" fmla="val 2150715"/>
                <a:gd name="f36" fmla="val 1436214"/>
                <a:gd name="f37" fmla="val 2270311"/>
                <a:gd name="f38" fmla="val 1135152"/>
                <a:gd name="f39" fmla="val 2270310"/>
                <a:gd name="f40" fmla="val 834091"/>
                <a:gd name="f41" fmla="val 545360"/>
                <a:gd name="f42" fmla="val 2150713"/>
                <a:gd name="f43" fmla="val 332478"/>
                <a:gd name="f44" fmla="val 1937831"/>
                <a:gd name="f45" fmla="val 119596"/>
                <a:gd name="f46" fmla="val 1724948"/>
                <a:gd name="f47" fmla="val 1436217"/>
                <a:gd name="f48" fmla="val 1135156"/>
                <a:gd name="f49" fmla="+- 0 0 -90"/>
                <a:gd name="f50" fmla="*/ f3 1 2270305"/>
                <a:gd name="f51" fmla="*/ f4 1 2270305"/>
                <a:gd name="f52" fmla="+- f6 0 f5"/>
                <a:gd name="f53" fmla="*/ f49 f0 1"/>
                <a:gd name="f54" fmla="*/ f52 1 2270305"/>
                <a:gd name="f55" fmla="*/ 0 f52 1"/>
                <a:gd name="f56" fmla="*/ 1135153 f52 1"/>
                <a:gd name="f57" fmla="*/ 332480 f52 1"/>
                <a:gd name="f58" fmla="*/ 332479 f52 1"/>
                <a:gd name="f59" fmla="*/ 1135155 f52 1"/>
                <a:gd name="f60" fmla="*/ 2 f52 1"/>
                <a:gd name="f61" fmla="*/ 1937829 f52 1"/>
                <a:gd name="f62" fmla="*/ 332482 f52 1"/>
                <a:gd name="f63" fmla="*/ 2270306 f52 1"/>
                <a:gd name="f64" fmla="*/ 1135157 f52 1"/>
                <a:gd name="f65" fmla="*/ 1937827 f52 1"/>
                <a:gd name="f66" fmla="*/ 1937832 f52 1"/>
                <a:gd name="f67" fmla="*/ 1135152 f52 1"/>
                <a:gd name="f68" fmla="*/ 2270310 f52 1"/>
                <a:gd name="f69" fmla="*/ 332478 f52 1"/>
                <a:gd name="f70" fmla="*/ 1937831 f52 1"/>
                <a:gd name="f71" fmla="*/ 1135156 f52 1"/>
                <a:gd name="f72" fmla="*/ f53 1 f2"/>
                <a:gd name="f73" fmla="*/ f55 1 2270305"/>
                <a:gd name="f74" fmla="*/ f56 1 2270305"/>
                <a:gd name="f75" fmla="*/ f57 1 2270305"/>
                <a:gd name="f76" fmla="*/ f58 1 2270305"/>
                <a:gd name="f77" fmla="*/ f59 1 2270305"/>
                <a:gd name="f78" fmla="*/ f60 1 2270305"/>
                <a:gd name="f79" fmla="*/ f61 1 2270305"/>
                <a:gd name="f80" fmla="*/ f62 1 2270305"/>
                <a:gd name="f81" fmla="*/ f63 1 2270305"/>
                <a:gd name="f82" fmla="*/ f64 1 2270305"/>
                <a:gd name="f83" fmla="*/ f65 1 2270305"/>
                <a:gd name="f84" fmla="*/ f66 1 2270305"/>
                <a:gd name="f85" fmla="*/ f67 1 2270305"/>
                <a:gd name="f86" fmla="*/ f68 1 2270305"/>
                <a:gd name="f87" fmla="*/ f69 1 2270305"/>
                <a:gd name="f88" fmla="*/ f70 1 2270305"/>
                <a:gd name="f89" fmla="*/ f71 1 2270305"/>
                <a:gd name="f90" fmla="*/ f5 1 f54"/>
                <a:gd name="f91" fmla="*/ f6 1 f54"/>
                <a:gd name="f92" fmla="+- f72 0 f1"/>
                <a:gd name="f93" fmla="*/ f73 1 f54"/>
                <a:gd name="f94" fmla="*/ f74 1 f54"/>
                <a:gd name="f95" fmla="*/ f75 1 f54"/>
                <a:gd name="f96" fmla="*/ f76 1 f54"/>
                <a:gd name="f97" fmla="*/ f77 1 f54"/>
                <a:gd name="f98" fmla="*/ f78 1 f54"/>
                <a:gd name="f99" fmla="*/ f79 1 f54"/>
                <a:gd name="f100" fmla="*/ f80 1 f54"/>
                <a:gd name="f101" fmla="*/ f81 1 f54"/>
                <a:gd name="f102" fmla="*/ f82 1 f54"/>
                <a:gd name="f103" fmla="*/ f83 1 f54"/>
                <a:gd name="f104" fmla="*/ f84 1 f54"/>
                <a:gd name="f105" fmla="*/ f85 1 f54"/>
                <a:gd name="f106" fmla="*/ f86 1 f54"/>
                <a:gd name="f107" fmla="*/ f87 1 f54"/>
                <a:gd name="f108" fmla="*/ f88 1 f54"/>
                <a:gd name="f109" fmla="*/ f89 1 f54"/>
                <a:gd name="f110" fmla="*/ f90 f50 1"/>
                <a:gd name="f111" fmla="*/ f91 f50 1"/>
                <a:gd name="f112" fmla="*/ f91 f51 1"/>
                <a:gd name="f113" fmla="*/ f90 f51 1"/>
                <a:gd name="f114" fmla="*/ f93 f50 1"/>
                <a:gd name="f115" fmla="*/ f94 f51 1"/>
                <a:gd name="f116" fmla="*/ f95 f50 1"/>
                <a:gd name="f117" fmla="*/ f96 f51 1"/>
                <a:gd name="f118" fmla="*/ f97 f50 1"/>
                <a:gd name="f119" fmla="*/ f98 f51 1"/>
                <a:gd name="f120" fmla="*/ f99 f50 1"/>
                <a:gd name="f121" fmla="*/ f100 f51 1"/>
                <a:gd name="f122" fmla="*/ f101 f50 1"/>
                <a:gd name="f123" fmla="*/ f102 f51 1"/>
                <a:gd name="f124" fmla="*/ f103 f50 1"/>
                <a:gd name="f125" fmla="*/ f104 f51 1"/>
                <a:gd name="f126" fmla="*/ f105 f50 1"/>
                <a:gd name="f127" fmla="*/ f106 f51 1"/>
                <a:gd name="f128" fmla="*/ f107 f50 1"/>
                <a:gd name="f129" fmla="*/ f108 f51 1"/>
                <a:gd name="f130" fmla="*/ f109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2">
                  <a:pos x="f114" y="f115"/>
                </a:cxn>
                <a:cxn ang="f92">
                  <a:pos x="f116" y="f117"/>
                </a:cxn>
                <a:cxn ang="f92">
                  <a:pos x="f118" y="f119"/>
                </a:cxn>
                <a:cxn ang="f92">
                  <a:pos x="f120" y="f121"/>
                </a:cxn>
                <a:cxn ang="f92">
                  <a:pos x="f122" y="f123"/>
                </a:cxn>
                <a:cxn ang="f92">
                  <a:pos x="f124" y="f125"/>
                </a:cxn>
                <a:cxn ang="f92">
                  <a:pos x="f126" y="f127"/>
                </a:cxn>
                <a:cxn ang="f92">
                  <a:pos x="f128" y="f129"/>
                </a:cxn>
                <a:cxn ang="f92">
                  <a:pos x="f114" y="f130"/>
                </a:cxn>
                <a:cxn ang="f92">
                  <a:pos x="f114" y="f115"/>
                </a:cxn>
              </a:cxnLst>
              <a:rect l="f110" t="f113" r="f111" b="f112"/>
              <a:pathLst>
                <a:path w="2270305" h="2270305">
                  <a:moveTo>
                    <a:pt x="f5" y="f7"/>
                  </a:moveTo>
                  <a:cubicBezTo>
                    <a:pt x="f5" y="f8"/>
                    <a:pt x="f9" y="f10"/>
                    <a:pt x="f11" y="f12"/>
                  </a:cubicBezTo>
                  <a:cubicBezTo>
                    <a:pt x="f13" y="f9"/>
                    <a:pt x="f14" y="f15"/>
                    <a:pt x="f16" y="f17"/>
                  </a:cubicBezTo>
                  <a:cubicBezTo>
                    <a:pt x="f18" y="f17"/>
                    <a:pt x="f19" y="f20"/>
                    <a:pt x="f21" y="f22"/>
                  </a:cubicBezTo>
                  <a:cubicBezTo>
                    <a:pt x="f23" y="f24"/>
                    <a:pt x="f25" y="f26"/>
                    <a:pt x="f27" y="f28"/>
                  </a:cubicBezTo>
                  <a:cubicBezTo>
                    <a:pt x="f27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9"/>
                  </a:cubicBezTo>
                  <a:cubicBezTo>
                    <a:pt x="f40" y="f39"/>
                    <a:pt x="f41" y="f42"/>
                    <a:pt x="f43" y="f44"/>
                  </a:cubicBezTo>
                  <a:cubicBezTo>
                    <a:pt x="f45" y="f46"/>
                    <a:pt x="f5" y="f47"/>
                    <a:pt x="f5" y="f48"/>
                  </a:cubicBezTo>
                  <a:lnTo>
                    <a:pt x="f5" y="f7"/>
                  </a:lnTo>
                  <a:close/>
                </a:path>
              </a:pathLst>
            </a:custGeom>
            <a:solidFill>
              <a:srgbClr val="B32C16">
                <a:alpha val="50000"/>
              </a:srgbClr>
            </a:solidFill>
            <a:ln w="22229">
              <a:solidFill>
                <a:srgbClr val="FFFFFF"/>
              </a:solidFill>
              <a:prstDash val="solid"/>
            </a:ln>
          </p:spPr>
          <p:txBody>
            <a:bodyPr vert="horz" wrap="square" lIns="457419" tIns="365494" rIns="457419" bIns="365494" anchor="ctr" anchorCtr="1" compatLnSpc="1"/>
            <a:lstStyle/>
            <a:p>
              <a:pPr marL="0" marR="0" lvl="0" indent="0" algn="ctr" defTabSz="115570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600" b="0" i="0" u="none" strike="noStrike" kern="1200" cap="none" spc="0" baseline="0" dirty="0">
                  <a:solidFill>
                    <a:srgbClr val="000000"/>
                  </a:solidFill>
                  <a:uFillTx/>
                </a:rPr>
                <a:t>1</a:t>
              </a:r>
              <a:r>
                <a:rPr lang="tr-TR" sz="26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MT" pitchFamily="34"/>
                </a:rPr>
                <a:t> Aşçı Yardımcısı</a:t>
              </a:r>
            </a:p>
          </p:txBody>
        </p:sp>
        <p:sp>
          <p:nvSpPr>
            <p:cNvPr id="6" name="5 Serbest Form"/>
            <p:cNvSpPr/>
            <p:nvPr/>
          </p:nvSpPr>
          <p:spPr>
            <a:xfrm>
              <a:off x="4032878" y="2885188"/>
              <a:ext cx="2270308" cy="227030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70305"/>
                <a:gd name="f7" fmla="val 1135153"/>
                <a:gd name="f8" fmla="val 834092"/>
                <a:gd name="f9" fmla="val 119597"/>
                <a:gd name="f10" fmla="val 545361"/>
                <a:gd name="f11" fmla="val 332480"/>
                <a:gd name="f12" fmla="val 332479"/>
                <a:gd name="f13" fmla="val 545363"/>
                <a:gd name="f14" fmla="val 834094"/>
                <a:gd name="f15" fmla="val 1"/>
                <a:gd name="f16" fmla="val 1135155"/>
                <a:gd name="f17" fmla="val 2"/>
                <a:gd name="f18" fmla="val 1436216"/>
                <a:gd name="f19" fmla="val 1724947"/>
                <a:gd name="f20" fmla="val 119599"/>
                <a:gd name="f21" fmla="val 1937829"/>
                <a:gd name="f22" fmla="val 332482"/>
                <a:gd name="f23" fmla="val 2150711"/>
                <a:gd name="f24" fmla="val 545365"/>
                <a:gd name="f25" fmla="val 2270307"/>
                <a:gd name="f26" fmla="val 834096"/>
                <a:gd name="f27" fmla="val 2270306"/>
                <a:gd name="f28" fmla="val 1135157"/>
                <a:gd name="f29" fmla="val 1436218"/>
                <a:gd name="f30" fmla="val 2150710"/>
                <a:gd name="f31" fmla="val 1724949"/>
                <a:gd name="f32" fmla="val 1937827"/>
                <a:gd name="f33" fmla="val 1937832"/>
                <a:gd name="f34" fmla="val 1724944"/>
                <a:gd name="f35" fmla="val 2150715"/>
                <a:gd name="f36" fmla="val 1436214"/>
                <a:gd name="f37" fmla="val 2270311"/>
                <a:gd name="f38" fmla="val 1135152"/>
                <a:gd name="f39" fmla="val 2270310"/>
                <a:gd name="f40" fmla="val 834091"/>
                <a:gd name="f41" fmla="val 545360"/>
                <a:gd name="f42" fmla="val 2150713"/>
                <a:gd name="f43" fmla="val 332478"/>
                <a:gd name="f44" fmla="val 1937831"/>
                <a:gd name="f45" fmla="val 119596"/>
                <a:gd name="f46" fmla="val 1724948"/>
                <a:gd name="f47" fmla="val 1436217"/>
                <a:gd name="f48" fmla="val 1135156"/>
                <a:gd name="f49" fmla="+- 0 0 -90"/>
                <a:gd name="f50" fmla="*/ f3 1 2270305"/>
                <a:gd name="f51" fmla="*/ f4 1 2270305"/>
                <a:gd name="f52" fmla="+- f6 0 f5"/>
                <a:gd name="f53" fmla="*/ f49 f0 1"/>
                <a:gd name="f54" fmla="*/ f52 1 2270305"/>
                <a:gd name="f55" fmla="*/ 0 f52 1"/>
                <a:gd name="f56" fmla="*/ 1135153 f52 1"/>
                <a:gd name="f57" fmla="*/ 332480 f52 1"/>
                <a:gd name="f58" fmla="*/ 332479 f52 1"/>
                <a:gd name="f59" fmla="*/ 1135155 f52 1"/>
                <a:gd name="f60" fmla="*/ 2 f52 1"/>
                <a:gd name="f61" fmla="*/ 1937829 f52 1"/>
                <a:gd name="f62" fmla="*/ 332482 f52 1"/>
                <a:gd name="f63" fmla="*/ 2270306 f52 1"/>
                <a:gd name="f64" fmla="*/ 1135157 f52 1"/>
                <a:gd name="f65" fmla="*/ 1937827 f52 1"/>
                <a:gd name="f66" fmla="*/ 1937832 f52 1"/>
                <a:gd name="f67" fmla="*/ 1135152 f52 1"/>
                <a:gd name="f68" fmla="*/ 2270310 f52 1"/>
                <a:gd name="f69" fmla="*/ 332478 f52 1"/>
                <a:gd name="f70" fmla="*/ 1937831 f52 1"/>
                <a:gd name="f71" fmla="*/ 1135156 f52 1"/>
                <a:gd name="f72" fmla="*/ f53 1 f2"/>
                <a:gd name="f73" fmla="*/ f55 1 2270305"/>
                <a:gd name="f74" fmla="*/ f56 1 2270305"/>
                <a:gd name="f75" fmla="*/ f57 1 2270305"/>
                <a:gd name="f76" fmla="*/ f58 1 2270305"/>
                <a:gd name="f77" fmla="*/ f59 1 2270305"/>
                <a:gd name="f78" fmla="*/ f60 1 2270305"/>
                <a:gd name="f79" fmla="*/ f61 1 2270305"/>
                <a:gd name="f80" fmla="*/ f62 1 2270305"/>
                <a:gd name="f81" fmla="*/ f63 1 2270305"/>
                <a:gd name="f82" fmla="*/ f64 1 2270305"/>
                <a:gd name="f83" fmla="*/ f65 1 2270305"/>
                <a:gd name="f84" fmla="*/ f66 1 2270305"/>
                <a:gd name="f85" fmla="*/ f67 1 2270305"/>
                <a:gd name="f86" fmla="*/ f68 1 2270305"/>
                <a:gd name="f87" fmla="*/ f69 1 2270305"/>
                <a:gd name="f88" fmla="*/ f70 1 2270305"/>
                <a:gd name="f89" fmla="*/ f71 1 2270305"/>
                <a:gd name="f90" fmla="*/ f5 1 f54"/>
                <a:gd name="f91" fmla="*/ f6 1 f54"/>
                <a:gd name="f92" fmla="+- f72 0 f1"/>
                <a:gd name="f93" fmla="*/ f73 1 f54"/>
                <a:gd name="f94" fmla="*/ f74 1 f54"/>
                <a:gd name="f95" fmla="*/ f75 1 f54"/>
                <a:gd name="f96" fmla="*/ f76 1 f54"/>
                <a:gd name="f97" fmla="*/ f77 1 f54"/>
                <a:gd name="f98" fmla="*/ f78 1 f54"/>
                <a:gd name="f99" fmla="*/ f79 1 f54"/>
                <a:gd name="f100" fmla="*/ f80 1 f54"/>
                <a:gd name="f101" fmla="*/ f81 1 f54"/>
                <a:gd name="f102" fmla="*/ f82 1 f54"/>
                <a:gd name="f103" fmla="*/ f83 1 f54"/>
                <a:gd name="f104" fmla="*/ f84 1 f54"/>
                <a:gd name="f105" fmla="*/ f85 1 f54"/>
                <a:gd name="f106" fmla="*/ f86 1 f54"/>
                <a:gd name="f107" fmla="*/ f87 1 f54"/>
                <a:gd name="f108" fmla="*/ f88 1 f54"/>
                <a:gd name="f109" fmla="*/ f89 1 f54"/>
                <a:gd name="f110" fmla="*/ f90 f50 1"/>
                <a:gd name="f111" fmla="*/ f91 f50 1"/>
                <a:gd name="f112" fmla="*/ f91 f51 1"/>
                <a:gd name="f113" fmla="*/ f90 f51 1"/>
                <a:gd name="f114" fmla="*/ f93 f50 1"/>
                <a:gd name="f115" fmla="*/ f94 f51 1"/>
                <a:gd name="f116" fmla="*/ f95 f50 1"/>
                <a:gd name="f117" fmla="*/ f96 f51 1"/>
                <a:gd name="f118" fmla="*/ f97 f50 1"/>
                <a:gd name="f119" fmla="*/ f98 f51 1"/>
                <a:gd name="f120" fmla="*/ f99 f50 1"/>
                <a:gd name="f121" fmla="*/ f100 f51 1"/>
                <a:gd name="f122" fmla="*/ f101 f50 1"/>
                <a:gd name="f123" fmla="*/ f102 f51 1"/>
                <a:gd name="f124" fmla="*/ f103 f50 1"/>
                <a:gd name="f125" fmla="*/ f104 f51 1"/>
                <a:gd name="f126" fmla="*/ f105 f50 1"/>
                <a:gd name="f127" fmla="*/ f106 f51 1"/>
                <a:gd name="f128" fmla="*/ f107 f50 1"/>
                <a:gd name="f129" fmla="*/ f108 f51 1"/>
                <a:gd name="f130" fmla="*/ f109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2">
                  <a:pos x="f114" y="f115"/>
                </a:cxn>
                <a:cxn ang="f92">
                  <a:pos x="f116" y="f117"/>
                </a:cxn>
                <a:cxn ang="f92">
                  <a:pos x="f118" y="f119"/>
                </a:cxn>
                <a:cxn ang="f92">
                  <a:pos x="f120" y="f121"/>
                </a:cxn>
                <a:cxn ang="f92">
                  <a:pos x="f122" y="f123"/>
                </a:cxn>
                <a:cxn ang="f92">
                  <a:pos x="f124" y="f125"/>
                </a:cxn>
                <a:cxn ang="f92">
                  <a:pos x="f126" y="f127"/>
                </a:cxn>
                <a:cxn ang="f92">
                  <a:pos x="f128" y="f129"/>
                </a:cxn>
                <a:cxn ang="f92">
                  <a:pos x="f114" y="f130"/>
                </a:cxn>
                <a:cxn ang="f92">
                  <a:pos x="f114" y="f115"/>
                </a:cxn>
              </a:cxnLst>
              <a:rect l="f110" t="f113" r="f111" b="f112"/>
              <a:pathLst>
                <a:path w="2270305" h="2270305">
                  <a:moveTo>
                    <a:pt x="f5" y="f7"/>
                  </a:moveTo>
                  <a:cubicBezTo>
                    <a:pt x="f5" y="f8"/>
                    <a:pt x="f9" y="f10"/>
                    <a:pt x="f11" y="f12"/>
                  </a:cubicBezTo>
                  <a:cubicBezTo>
                    <a:pt x="f13" y="f9"/>
                    <a:pt x="f14" y="f15"/>
                    <a:pt x="f16" y="f17"/>
                  </a:cubicBezTo>
                  <a:cubicBezTo>
                    <a:pt x="f18" y="f17"/>
                    <a:pt x="f19" y="f20"/>
                    <a:pt x="f21" y="f22"/>
                  </a:cubicBezTo>
                  <a:cubicBezTo>
                    <a:pt x="f23" y="f24"/>
                    <a:pt x="f25" y="f26"/>
                    <a:pt x="f27" y="f28"/>
                  </a:cubicBezTo>
                  <a:cubicBezTo>
                    <a:pt x="f27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9"/>
                  </a:cubicBezTo>
                  <a:cubicBezTo>
                    <a:pt x="f40" y="f39"/>
                    <a:pt x="f41" y="f42"/>
                    <a:pt x="f43" y="f44"/>
                  </a:cubicBezTo>
                  <a:cubicBezTo>
                    <a:pt x="f45" y="f46"/>
                    <a:pt x="f5" y="f47"/>
                    <a:pt x="f5" y="f48"/>
                  </a:cubicBezTo>
                  <a:lnTo>
                    <a:pt x="f5" y="f7"/>
                  </a:lnTo>
                  <a:close/>
                </a:path>
              </a:pathLst>
            </a:custGeom>
            <a:solidFill>
              <a:srgbClr val="F5CD2D">
                <a:alpha val="50000"/>
              </a:srgbClr>
            </a:solidFill>
            <a:ln w="22229">
              <a:solidFill>
                <a:srgbClr val="FFFFFF"/>
              </a:solidFill>
              <a:prstDash val="solid"/>
            </a:ln>
          </p:spPr>
          <p:txBody>
            <a:bodyPr vert="horz" wrap="square" lIns="457419" tIns="365494" rIns="457419" bIns="365494" anchor="ctr" anchorCtr="1" compatLnSpc="1"/>
            <a:lstStyle/>
            <a:p>
              <a:pPr marL="0" marR="0" lvl="0" indent="0" algn="ctr" defTabSz="115570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600" b="0" i="0" u="none" strike="noStrike" kern="1200" cap="none" spc="0" baseline="0">
                  <a:solidFill>
                    <a:srgbClr val="000000"/>
                  </a:solidFill>
                  <a:uFillTx/>
                  <a:latin typeface="Gill Sans MT" pitchFamily="34"/>
                </a:rPr>
                <a:t>2 Temizlik Görevlisi</a:t>
              </a:r>
            </a:p>
          </p:txBody>
        </p:sp>
        <p:sp>
          <p:nvSpPr>
            <p:cNvPr id="7" name="6 Serbest Form"/>
            <p:cNvSpPr/>
            <p:nvPr/>
          </p:nvSpPr>
          <p:spPr>
            <a:xfrm>
              <a:off x="5849124" y="2885188"/>
              <a:ext cx="2270308" cy="227030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70305"/>
                <a:gd name="f7" fmla="val 1135153"/>
                <a:gd name="f8" fmla="val 834092"/>
                <a:gd name="f9" fmla="val 119597"/>
                <a:gd name="f10" fmla="val 545361"/>
                <a:gd name="f11" fmla="val 332480"/>
                <a:gd name="f12" fmla="val 332479"/>
                <a:gd name="f13" fmla="val 545363"/>
                <a:gd name="f14" fmla="val 834094"/>
                <a:gd name="f15" fmla="val 1"/>
                <a:gd name="f16" fmla="val 1135155"/>
                <a:gd name="f17" fmla="val 2"/>
                <a:gd name="f18" fmla="val 1436216"/>
                <a:gd name="f19" fmla="val 1724947"/>
                <a:gd name="f20" fmla="val 119599"/>
                <a:gd name="f21" fmla="val 1937829"/>
                <a:gd name="f22" fmla="val 332482"/>
                <a:gd name="f23" fmla="val 2150711"/>
                <a:gd name="f24" fmla="val 545365"/>
                <a:gd name="f25" fmla="val 2270307"/>
                <a:gd name="f26" fmla="val 834096"/>
                <a:gd name="f27" fmla="val 2270306"/>
                <a:gd name="f28" fmla="val 1135157"/>
                <a:gd name="f29" fmla="val 1436218"/>
                <a:gd name="f30" fmla="val 2150710"/>
                <a:gd name="f31" fmla="val 1724949"/>
                <a:gd name="f32" fmla="val 1937827"/>
                <a:gd name="f33" fmla="val 1937832"/>
                <a:gd name="f34" fmla="val 1724944"/>
                <a:gd name="f35" fmla="val 2150715"/>
                <a:gd name="f36" fmla="val 1436214"/>
                <a:gd name="f37" fmla="val 2270311"/>
                <a:gd name="f38" fmla="val 1135152"/>
                <a:gd name="f39" fmla="val 2270310"/>
                <a:gd name="f40" fmla="val 834091"/>
                <a:gd name="f41" fmla="val 545360"/>
                <a:gd name="f42" fmla="val 2150713"/>
                <a:gd name="f43" fmla="val 332478"/>
                <a:gd name="f44" fmla="val 1937831"/>
                <a:gd name="f45" fmla="val 119596"/>
                <a:gd name="f46" fmla="val 1724948"/>
                <a:gd name="f47" fmla="val 1436217"/>
                <a:gd name="f48" fmla="val 1135156"/>
                <a:gd name="f49" fmla="+- 0 0 -90"/>
                <a:gd name="f50" fmla="*/ f3 1 2270305"/>
                <a:gd name="f51" fmla="*/ f4 1 2270305"/>
                <a:gd name="f52" fmla="+- f6 0 f5"/>
                <a:gd name="f53" fmla="*/ f49 f0 1"/>
                <a:gd name="f54" fmla="*/ f52 1 2270305"/>
                <a:gd name="f55" fmla="*/ 0 f52 1"/>
                <a:gd name="f56" fmla="*/ 1135153 f52 1"/>
                <a:gd name="f57" fmla="*/ 332480 f52 1"/>
                <a:gd name="f58" fmla="*/ 332479 f52 1"/>
                <a:gd name="f59" fmla="*/ 1135155 f52 1"/>
                <a:gd name="f60" fmla="*/ 2 f52 1"/>
                <a:gd name="f61" fmla="*/ 1937829 f52 1"/>
                <a:gd name="f62" fmla="*/ 332482 f52 1"/>
                <a:gd name="f63" fmla="*/ 2270306 f52 1"/>
                <a:gd name="f64" fmla="*/ 1135157 f52 1"/>
                <a:gd name="f65" fmla="*/ 1937827 f52 1"/>
                <a:gd name="f66" fmla="*/ 1937832 f52 1"/>
                <a:gd name="f67" fmla="*/ 1135152 f52 1"/>
                <a:gd name="f68" fmla="*/ 2270310 f52 1"/>
                <a:gd name="f69" fmla="*/ 332478 f52 1"/>
                <a:gd name="f70" fmla="*/ 1937831 f52 1"/>
                <a:gd name="f71" fmla="*/ 1135156 f52 1"/>
                <a:gd name="f72" fmla="*/ f53 1 f2"/>
                <a:gd name="f73" fmla="*/ f55 1 2270305"/>
                <a:gd name="f74" fmla="*/ f56 1 2270305"/>
                <a:gd name="f75" fmla="*/ f57 1 2270305"/>
                <a:gd name="f76" fmla="*/ f58 1 2270305"/>
                <a:gd name="f77" fmla="*/ f59 1 2270305"/>
                <a:gd name="f78" fmla="*/ f60 1 2270305"/>
                <a:gd name="f79" fmla="*/ f61 1 2270305"/>
                <a:gd name="f80" fmla="*/ f62 1 2270305"/>
                <a:gd name="f81" fmla="*/ f63 1 2270305"/>
                <a:gd name="f82" fmla="*/ f64 1 2270305"/>
                <a:gd name="f83" fmla="*/ f65 1 2270305"/>
                <a:gd name="f84" fmla="*/ f66 1 2270305"/>
                <a:gd name="f85" fmla="*/ f67 1 2270305"/>
                <a:gd name="f86" fmla="*/ f68 1 2270305"/>
                <a:gd name="f87" fmla="*/ f69 1 2270305"/>
                <a:gd name="f88" fmla="*/ f70 1 2270305"/>
                <a:gd name="f89" fmla="*/ f71 1 2270305"/>
                <a:gd name="f90" fmla="*/ f5 1 f54"/>
                <a:gd name="f91" fmla="*/ f6 1 f54"/>
                <a:gd name="f92" fmla="+- f72 0 f1"/>
                <a:gd name="f93" fmla="*/ f73 1 f54"/>
                <a:gd name="f94" fmla="*/ f74 1 f54"/>
                <a:gd name="f95" fmla="*/ f75 1 f54"/>
                <a:gd name="f96" fmla="*/ f76 1 f54"/>
                <a:gd name="f97" fmla="*/ f77 1 f54"/>
                <a:gd name="f98" fmla="*/ f78 1 f54"/>
                <a:gd name="f99" fmla="*/ f79 1 f54"/>
                <a:gd name="f100" fmla="*/ f80 1 f54"/>
                <a:gd name="f101" fmla="*/ f81 1 f54"/>
                <a:gd name="f102" fmla="*/ f82 1 f54"/>
                <a:gd name="f103" fmla="*/ f83 1 f54"/>
                <a:gd name="f104" fmla="*/ f84 1 f54"/>
                <a:gd name="f105" fmla="*/ f85 1 f54"/>
                <a:gd name="f106" fmla="*/ f86 1 f54"/>
                <a:gd name="f107" fmla="*/ f87 1 f54"/>
                <a:gd name="f108" fmla="*/ f88 1 f54"/>
                <a:gd name="f109" fmla="*/ f89 1 f54"/>
                <a:gd name="f110" fmla="*/ f90 f50 1"/>
                <a:gd name="f111" fmla="*/ f91 f50 1"/>
                <a:gd name="f112" fmla="*/ f91 f51 1"/>
                <a:gd name="f113" fmla="*/ f90 f51 1"/>
                <a:gd name="f114" fmla="*/ f93 f50 1"/>
                <a:gd name="f115" fmla="*/ f94 f51 1"/>
                <a:gd name="f116" fmla="*/ f95 f50 1"/>
                <a:gd name="f117" fmla="*/ f96 f51 1"/>
                <a:gd name="f118" fmla="*/ f97 f50 1"/>
                <a:gd name="f119" fmla="*/ f98 f51 1"/>
                <a:gd name="f120" fmla="*/ f99 f50 1"/>
                <a:gd name="f121" fmla="*/ f100 f51 1"/>
                <a:gd name="f122" fmla="*/ f101 f50 1"/>
                <a:gd name="f123" fmla="*/ f102 f51 1"/>
                <a:gd name="f124" fmla="*/ f103 f50 1"/>
                <a:gd name="f125" fmla="*/ f104 f51 1"/>
                <a:gd name="f126" fmla="*/ f105 f50 1"/>
                <a:gd name="f127" fmla="*/ f106 f51 1"/>
                <a:gd name="f128" fmla="*/ f107 f50 1"/>
                <a:gd name="f129" fmla="*/ f108 f51 1"/>
                <a:gd name="f130" fmla="*/ f109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2">
                  <a:pos x="f114" y="f115"/>
                </a:cxn>
                <a:cxn ang="f92">
                  <a:pos x="f116" y="f117"/>
                </a:cxn>
                <a:cxn ang="f92">
                  <a:pos x="f118" y="f119"/>
                </a:cxn>
                <a:cxn ang="f92">
                  <a:pos x="f120" y="f121"/>
                </a:cxn>
                <a:cxn ang="f92">
                  <a:pos x="f122" y="f123"/>
                </a:cxn>
                <a:cxn ang="f92">
                  <a:pos x="f124" y="f125"/>
                </a:cxn>
                <a:cxn ang="f92">
                  <a:pos x="f126" y="f127"/>
                </a:cxn>
                <a:cxn ang="f92">
                  <a:pos x="f128" y="f129"/>
                </a:cxn>
                <a:cxn ang="f92">
                  <a:pos x="f114" y="f130"/>
                </a:cxn>
                <a:cxn ang="f92">
                  <a:pos x="f114" y="f115"/>
                </a:cxn>
              </a:cxnLst>
              <a:rect l="f110" t="f113" r="f111" b="f112"/>
              <a:pathLst>
                <a:path w="2270305" h="2270305">
                  <a:moveTo>
                    <a:pt x="f5" y="f7"/>
                  </a:moveTo>
                  <a:cubicBezTo>
                    <a:pt x="f5" y="f8"/>
                    <a:pt x="f9" y="f10"/>
                    <a:pt x="f11" y="f12"/>
                  </a:cubicBezTo>
                  <a:cubicBezTo>
                    <a:pt x="f13" y="f9"/>
                    <a:pt x="f14" y="f15"/>
                    <a:pt x="f16" y="f17"/>
                  </a:cubicBezTo>
                  <a:cubicBezTo>
                    <a:pt x="f18" y="f17"/>
                    <a:pt x="f19" y="f20"/>
                    <a:pt x="f21" y="f22"/>
                  </a:cubicBezTo>
                  <a:cubicBezTo>
                    <a:pt x="f23" y="f24"/>
                    <a:pt x="f25" y="f26"/>
                    <a:pt x="f27" y="f28"/>
                  </a:cubicBezTo>
                  <a:cubicBezTo>
                    <a:pt x="f27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9"/>
                  </a:cubicBezTo>
                  <a:cubicBezTo>
                    <a:pt x="f40" y="f39"/>
                    <a:pt x="f41" y="f42"/>
                    <a:pt x="f43" y="f44"/>
                  </a:cubicBezTo>
                  <a:cubicBezTo>
                    <a:pt x="f45" y="f46"/>
                    <a:pt x="f5" y="f47"/>
                    <a:pt x="f5" y="f48"/>
                  </a:cubicBezTo>
                  <a:lnTo>
                    <a:pt x="f5" y="f7"/>
                  </a:lnTo>
                  <a:close/>
                </a:path>
              </a:pathLst>
            </a:custGeom>
            <a:solidFill>
              <a:srgbClr val="AEBAD5">
                <a:alpha val="50000"/>
              </a:srgbClr>
            </a:solidFill>
            <a:ln w="22229">
              <a:solidFill>
                <a:srgbClr val="FFFFFF"/>
              </a:solidFill>
              <a:prstDash val="solid"/>
            </a:ln>
          </p:spPr>
          <p:txBody>
            <a:bodyPr vert="horz" wrap="square" lIns="457419" tIns="365494" rIns="457419" bIns="365494" anchor="ctr" anchorCtr="1" compatLnSpc="1"/>
            <a:lstStyle/>
            <a:p>
              <a:pPr marL="0" marR="0" lvl="0" indent="0" algn="ctr" defTabSz="115570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600" b="0" i="0" u="none" strike="noStrike" kern="1200" cap="none" spc="0" baseline="0">
                  <a:solidFill>
                    <a:srgbClr val="000000"/>
                  </a:solidFill>
                  <a:uFillTx/>
                  <a:latin typeface="Gill Sans MT" pitchFamily="34"/>
                </a:rPr>
                <a:t>2 Yurt Temizlik Görevlisi</a:t>
              </a:r>
            </a:p>
          </p:txBody>
        </p:sp>
        <p:sp>
          <p:nvSpPr>
            <p:cNvPr id="8" name="7 Serbest Form"/>
            <p:cNvSpPr/>
            <p:nvPr/>
          </p:nvSpPr>
          <p:spPr>
            <a:xfrm>
              <a:off x="7536155" y="2885188"/>
              <a:ext cx="2399513" cy="227030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70305"/>
                <a:gd name="f7" fmla="val 1135153"/>
                <a:gd name="f8" fmla="val 834092"/>
                <a:gd name="f9" fmla="val 119597"/>
                <a:gd name="f10" fmla="val 545361"/>
                <a:gd name="f11" fmla="val 332480"/>
                <a:gd name="f12" fmla="val 332479"/>
                <a:gd name="f13" fmla="val 545363"/>
                <a:gd name="f14" fmla="val 834094"/>
                <a:gd name="f15" fmla="val 1"/>
                <a:gd name="f16" fmla="val 1135155"/>
                <a:gd name="f17" fmla="val 2"/>
                <a:gd name="f18" fmla="val 1436216"/>
                <a:gd name="f19" fmla="val 1724947"/>
                <a:gd name="f20" fmla="val 119599"/>
                <a:gd name="f21" fmla="val 1937829"/>
                <a:gd name="f22" fmla="val 332482"/>
                <a:gd name="f23" fmla="val 2150711"/>
                <a:gd name="f24" fmla="val 545365"/>
                <a:gd name="f25" fmla="val 2270307"/>
                <a:gd name="f26" fmla="val 834096"/>
                <a:gd name="f27" fmla="val 2270306"/>
                <a:gd name="f28" fmla="val 1135157"/>
                <a:gd name="f29" fmla="val 1436218"/>
                <a:gd name="f30" fmla="val 2150710"/>
                <a:gd name="f31" fmla="val 1724949"/>
                <a:gd name="f32" fmla="val 1937827"/>
                <a:gd name="f33" fmla="val 1937832"/>
                <a:gd name="f34" fmla="val 1724944"/>
                <a:gd name="f35" fmla="val 2150715"/>
                <a:gd name="f36" fmla="val 1436214"/>
                <a:gd name="f37" fmla="val 2270311"/>
                <a:gd name="f38" fmla="val 1135152"/>
                <a:gd name="f39" fmla="val 2270310"/>
                <a:gd name="f40" fmla="val 834091"/>
                <a:gd name="f41" fmla="val 545360"/>
                <a:gd name="f42" fmla="val 2150713"/>
                <a:gd name="f43" fmla="val 332478"/>
                <a:gd name="f44" fmla="val 1937831"/>
                <a:gd name="f45" fmla="val 119596"/>
                <a:gd name="f46" fmla="val 1724948"/>
                <a:gd name="f47" fmla="val 1436217"/>
                <a:gd name="f48" fmla="val 1135156"/>
                <a:gd name="f49" fmla="+- 0 0 -90"/>
                <a:gd name="f50" fmla="*/ f3 1 2270305"/>
                <a:gd name="f51" fmla="*/ f4 1 2270305"/>
                <a:gd name="f52" fmla="+- f6 0 f5"/>
                <a:gd name="f53" fmla="*/ f49 f0 1"/>
                <a:gd name="f54" fmla="*/ f52 1 2270305"/>
                <a:gd name="f55" fmla="*/ 0 f52 1"/>
                <a:gd name="f56" fmla="*/ 1135153 f52 1"/>
                <a:gd name="f57" fmla="*/ 332480 f52 1"/>
                <a:gd name="f58" fmla="*/ 332479 f52 1"/>
                <a:gd name="f59" fmla="*/ 1135155 f52 1"/>
                <a:gd name="f60" fmla="*/ 2 f52 1"/>
                <a:gd name="f61" fmla="*/ 1937829 f52 1"/>
                <a:gd name="f62" fmla="*/ 332482 f52 1"/>
                <a:gd name="f63" fmla="*/ 2270306 f52 1"/>
                <a:gd name="f64" fmla="*/ 1135157 f52 1"/>
                <a:gd name="f65" fmla="*/ 1937827 f52 1"/>
                <a:gd name="f66" fmla="*/ 1937832 f52 1"/>
                <a:gd name="f67" fmla="*/ 1135152 f52 1"/>
                <a:gd name="f68" fmla="*/ 2270310 f52 1"/>
                <a:gd name="f69" fmla="*/ 332478 f52 1"/>
                <a:gd name="f70" fmla="*/ 1937831 f52 1"/>
                <a:gd name="f71" fmla="*/ 1135156 f52 1"/>
                <a:gd name="f72" fmla="*/ f53 1 f2"/>
                <a:gd name="f73" fmla="*/ f55 1 2270305"/>
                <a:gd name="f74" fmla="*/ f56 1 2270305"/>
                <a:gd name="f75" fmla="*/ f57 1 2270305"/>
                <a:gd name="f76" fmla="*/ f58 1 2270305"/>
                <a:gd name="f77" fmla="*/ f59 1 2270305"/>
                <a:gd name="f78" fmla="*/ f60 1 2270305"/>
                <a:gd name="f79" fmla="*/ f61 1 2270305"/>
                <a:gd name="f80" fmla="*/ f62 1 2270305"/>
                <a:gd name="f81" fmla="*/ f63 1 2270305"/>
                <a:gd name="f82" fmla="*/ f64 1 2270305"/>
                <a:gd name="f83" fmla="*/ f65 1 2270305"/>
                <a:gd name="f84" fmla="*/ f66 1 2270305"/>
                <a:gd name="f85" fmla="*/ f67 1 2270305"/>
                <a:gd name="f86" fmla="*/ f68 1 2270305"/>
                <a:gd name="f87" fmla="*/ f69 1 2270305"/>
                <a:gd name="f88" fmla="*/ f70 1 2270305"/>
                <a:gd name="f89" fmla="*/ f71 1 2270305"/>
                <a:gd name="f90" fmla="*/ f5 1 f54"/>
                <a:gd name="f91" fmla="*/ f6 1 f54"/>
                <a:gd name="f92" fmla="+- f72 0 f1"/>
                <a:gd name="f93" fmla="*/ f73 1 f54"/>
                <a:gd name="f94" fmla="*/ f74 1 f54"/>
                <a:gd name="f95" fmla="*/ f75 1 f54"/>
                <a:gd name="f96" fmla="*/ f76 1 f54"/>
                <a:gd name="f97" fmla="*/ f77 1 f54"/>
                <a:gd name="f98" fmla="*/ f78 1 f54"/>
                <a:gd name="f99" fmla="*/ f79 1 f54"/>
                <a:gd name="f100" fmla="*/ f80 1 f54"/>
                <a:gd name="f101" fmla="*/ f81 1 f54"/>
                <a:gd name="f102" fmla="*/ f82 1 f54"/>
                <a:gd name="f103" fmla="*/ f83 1 f54"/>
                <a:gd name="f104" fmla="*/ f84 1 f54"/>
                <a:gd name="f105" fmla="*/ f85 1 f54"/>
                <a:gd name="f106" fmla="*/ f86 1 f54"/>
                <a:gd name="f107" fmla="*/ f87 1 f54"/>
                <a:gd name="f108" fmla="*/ f88 1 f54"/>
                <a:gd name="f109" fmla="*/ f89 1 f54"/>
                <a:gd name="f110" fmla="*/ f90 f50 1"/>
                <a:gd name="f111" fmla="*/ f91 f50 1"/>
                <a:gd name="f112" fmla="*/ f91 f51 1"/>
                <a:gd name="f113" fmla="*/ f90 f51 1"/>
                <a:gd name="f114" fmla="*/ f93 f50 1"/>
                <a:gd name="f115" fmla="*/ f94 f51 1"/>
                <a:gd name="f116" fmla="*/ f95 f50 1"/>
                <a:gd name="f117" fmla="*/ f96 f51 1"/>
                <a:gd name="f118" fmla="*/ f97 f50 1"/>
                <a:gd name="f119" fmla="*/ f98 f51 1"/>
                <a:gd name="f120" fmla="*/ f99 f50 1"/>
                <a:gd name="f121" fmla="*/ f100 f51 1"/>
                <a:gd name="f122" fmla="*/ f101 f50 1"/>
                <a:gd name="f123" fmla="*/ f102 f51 1"/>
                <a:gd name="f124" fmla="*/ f103 f50 1"/>
                <a:gd name="f125" fmla="*/ f104 f51 1"/>
                <a:gd name="f126" fmla="*/ f105 f50 1"/>
                <a:gd name="f127" fmla="*/ f106 f51 1"/>
                <a:gd name="f128" fmla="*/ f107 f50 1"/>
                <a:gd name="f129" fmla="*/ f108 f51 1"/>
                <a:gd name="f130" fmla="*/ f109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2">
                  <a:pos x="f114" y="f115"/>
                </a:cxn>
                <a:cxn ang="f92">
                  <a:pos x="f116" y="f117"/>
                </a:cxn>
                <a:cxn ang="f92">
                  <a:pos x="f118" y="f119"/>
                </a:cxn>
                <a:cxn ang="f92">
                  <a:pos x="f120" y="f121"/>
                </a:cxn>
                <a:cxn ang="f92">
                  <a:pos x="f122" y="f123"/>
                </a:cxn>
                <a:cxn ang="f92">
                  <a:pos x="f124" y="f125"/>
                </a:cxn>
                <a:cxn ang="f92">
                  <a:pos x="f126" y="f127"/>
                </a:cxn>
                <a:cxn ang="f92">
                  <a:pos x="f128" y="f129"/>
                </a:cxn>
                <a:cxn ang="f92">
                  <a:pos x="f114" y="f130"/>
                </a:cxn>
                <a:cxn ang="f92">
                  <a:pos x="f114" y="f115"/>
                </a:cxn>
              </a:cxnLst>
              <a:rect l="f110" t="f113" r="f111" b="f112"/>
              <a:pathLst>
                <a:path w="2270305" h="2270305">
                  <a:moveTo>
                    <a:pt x="f5" y="f7"/>
                  </a:moveTo>
                  <a:cubicBezTo>
                    <a:pt x="f5" y="f8"/>
                    <a:pt x="f9" y="f10"/>
                    <a:pt x="f11" y="f12"/>
                  </a:cubicBezTo>
                  <a:cubicBezTo>
                    <a:pt x="f13" y="f9"/>
                    <a:pt x="f14" y="f15"/>
                    <a:pt x="f16" y="f17"/>
                  </a:cubicBezTo>
                  <a:cubicBezTo>
                    <a:pt x="f18" y="f17"/>
                    <a:pt x="f19" y="f20"/>
                    <a:pt x="f21" y="f22"/>
                  </a:cubicBezTo>
                  <a:cubicBezTo>
                    <a:pt x="f23" y="f24"/>
                    <a:pt x="f25" y="f26"/>
                    <a:pt x="f27" y="f28"/>
                  </a:cubicBezTo>
                  <a:cubicBezTo>
                    <a:pt x="f27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9"/>
                  </a:cubicBezTo>
                  <a:cubicBezTo>
                    <a:pt x="f40" y="f39"/>
                    <a:pt x="f41" y="f42"/>
                    <a:pt x="f43" y="f44"/>
                  </a:cubicBezTo>
                  <a:cubicBezTo>
                    <a:pt x="f45" y="f46"/>
                    <a:pt x="f5" y="f47"/>
                    <a:pt x="f5" y="f48"/>
                  </a:cubicBezTo>
                  <a:lnTo>
                    <a:pt x="f5" y="f7"/>
                  </a:lnTo>
                  <a:close/>
                </a:path>
              </a:pathLst>
            </a:custGeom>
            <a:solidFill>
              <a:srgbClr val="777C84">
                <a:alpha val="50000"/>
              </a:srgbClr>
            </a:solidFill>
            <a:ln w="22229">
              <a:solidFill>
                <a:srgbClr val="FFFFFF"/>
              </a:solidFill>
              <a:prstDash val="solid"/>
            </a:ln>
          </p:spPr>
          <p:txBody>
            <a:bodyPr vert="horz" wrap="square" lIns="457419" tIns="365494" rIns="457419" bIns="365494" anchor="ctr" anchorCtr="1" compatLnSpc="1"/>
            <a:lstStyle/>
            <a:p>
              <a:pPr marL="0" marR="0" lvl="0" indent="0" algn="ctr" defTabSz="115570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600" kern="0" dirty="0" smtClean="0">
                  <a:solidFill>
                    <a:srgbClr val="000000"/>
                  </a:solidFill>
                  <a:latin typeface="+mj-lt"/>
                </a:rPr>
                <a:t>1</a:t>
              </a:r>
              <a:r>
                <a:rPr lang="tr-TR" sz="2600" b="0" i="0" u="none" strike="noStrike" kern="1200" cap="none" spc="0" baseline="0" dirty="0" smtClean="0">
                  <a:solidFill>
                    <a:srgbClr val="000000"/>
                  </a:solidFill>
                  <a:uFillTx/>
                  <a:latin typeface="+mj-lt"/>
                </a:rPr>
                <a:t> </a:t>
              </a:r>
              <a:r>
                <a:rPr lang="tr-TR" sz="26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MT" pitchFamily="34"/>
                </a:rPr>
                <a:t>Kaloriferci</a:t>
              </a:r>
            </a:p>
          </p:txBody>
        </p:sp>
        <p:sp>
          <p:nvSpPr>
            <p:cNvPr id="9" name="8 Serbest Form"/>
            <p:cNvSpPr/>
            <p:nvPr/>
          </p:nvSpPr>
          <p:spPr>
            <a:xfrm>
              <a:off x="9481614" y="2885188"/>
              <a:ext cx="2270308" cy="227030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70305"/>
                <a:gd name="f7" fmla="val 1135153"/>
                <a:gd name="f8" fmla="val 834092"/>
                <a:gd name="f9" fmla="val 119597"/>
                <a:gd name="f10" fmla="val 545361"/>
                <a:gd name="f11" fmla="val 332480"/>
                <a:gd name="f12" fmla="val 332479"/>
                <a:gd name="f13" fmla="val 545363"/>
                <a:gd name="f14" fmla="val 834094"/>
                <a:gd name="f15" fmla="val 1"/>
                <a:gd name="f16" fmla="val 1135155"/>
                <a:gd name="f17" fmla="val 2"/>
                <a:gd name="f18" fmla="val 1436216"/>
                <a:gd name="f19" fmla="val 1724947"/>
                <a:gd name="f20" fmla="val 119599"/>
                <a:gd name="f21" fmla="val 1937829"/>
                <a:gd name="f22" fmla="val 332482"/>
                <a:gd name="f23" fmla="val 2150711"/>
                <a:gd name="f24" fmla="val 545365"/>
                <a:gd name="f25" fmla="val 2270307"/>
                <a:gd name="f26" fmla="val 834096"/>
                <a:gd name="f27" fmla="val 2270306"/>
                <a:gd name="f28" fmla="val 1135157"/>
                <a:gd name="f29" fmla="val 1436218"/>
                <a:gd name="f30" fmla="val 2150710"/>
                <a:gd name="f31" fmla="val 1724949"/>
                <a:gd name="f32" fmla="val 1937827"/>
                <a:gd name="f33" fmla="val 1937832"/>
                <a:gd name="f34" fmla="val 1724944"/>
                <a:gd name="f35" fmla="val 2150715"/>
                <a:gd name="f36" fmla="val 1436214"/>
                <a:gd name="f37" fmla="val 2270311"/>
                <a:gd name="f38" fmla="val 1135152"/>
                <a:gd name="f39" fmla="val 2270310"/>
                <a:gd name="f40" fmla="val 834091"/>
                <a:gd name="f41" fmla="val 545360"/>
                <a:gd name="f42" fmla="val 2150713"/>
                <a:gd name="f43" fmla="val 332478"/>
                <a:gd name="f44" fmla="val 1937831"/>
                <a:gd name="f45" fmla="val 119596"/>
                <a:gd name="f46" fmla="val 1724948"/>
                <a:gd name="f47" fmla="val 1436217"/>
                <a:gd name="f48" fmla="val 1135156"/>
                <a:gd name="f49" fmla="+- 0 0 -90"/>
                <a:gd name="f50" fmla="*/ f3 1 2270305"/>
                <a:gd name="f51" fmla="*/ f4 1 2270305"/>
                <a:gd name="f52" fmla="+- f6 0 f5"/>
                <a:gd name="f53" fmla="*/ f49 f0 1"/>
                <a:gd name="f54" fmla="*/ f52 1 2270305"/>
                <a:gd name="f55" fmla="*/ 0 f52 1"/>
                <a:gd name="f56" fmla="*/ 1135153 f52 1"/>
                <a:gd name="f57" fmla="*/ 332480 f52 1"/>
                <a:gd name="f58" fmla="*/ 332479 f52 1"/>
                <a:gd name="f59" fmla="*/ 1135155 f52 1"/>
                <a:gd name="f60" fmla="*/ 2 f52 1"/>
                <a:gd name="f61" fmla="*/ 1937829 f52 1"/>
                <a:gd name="f62" fmla="*/ 332482 f52 1"/>
                <a:gd name="f63" fmla="*/ 2270306 f52 1"/>
                <a:gd name="f64" fmla="*/ 1135157 f52 1"/>
                <a:gd name="f65" fmla="*/ 1937827 f52 1"/>
                <a:gd name="f66" fmla="*/ 1937832 f52 1"/>
                <a:gd name="f67" fmla="*/ 1135152 f52 1"/>
                <a:gd name="f68" fmla="*/ 2270310 f52 1"/>
                <a:gd name="f69" fmla="*/ 332478 f52 1"/>
                <a:gd name="f70" fmla="*/ 1937831 f52 1"/>
                <a:gd name="f71" fmla="*/ 1135156 f52 1"/>
                <a:gd name="f72" fmla="*/ f53 1 f2"/>
                <a:gd name="f73" fmla="*/ f55 1 2270305"/>
                <a:gd name="f74" fmla="*/ f56 1 2270305"/>
                <a:gd name="f75" fmla="*/ f57 1 2270305"/>
                <a:gd name="f76" fmla="*/ f58 1 2270305"/>
                <a:gd name="f77" fmla="*/ f59 1 2270305"/>
                <a:gd name="f78" fmla="*/ f60 1 2270305"/>
                <a:gd name="f79" fmla="*/ f61 1 2270305"/>
                <a:gd name="f80" fmla="*/ f62 1 2270305"/>
                <a:gd name="f81" fmla="*/ f63 1 2270305"/>
                <a:gd name="f82" fmla="*/ f64 1 2270305"/>
                <a:gd name="f83" fmla="*/ f65 1 2270305"/>
                <a:gd name="f84" fmla="*/ f66 1 2270305"/>
                <a:gd name="f85" fmla="*/ f67 1 2270305"/>
                <a:gd name="f86" fmla="*/ f68 1 2270305"/>
                <a:gd name="f87" fmla="*/ f69 1 2270305"/>
                <a:gd name="f88" fmla="*/ f70 1 2270305"/>
                <a:gd name="f89" fmla="*/ f71 1 2270305"/>
                <a:gd name="f90" fmla="*/ f5 1 f54"/>
                <a:gd name="f91" fmla="*/ f6 1 f54"/>
                <a:gd name="f92" fmla="+- f72 0 f1"/>
                <a:gd name="f93" fmla="*/ f73 1 f54"/>
                <a:gd name="f94" fmla="*/ f74 1 f54"/>
                <a:gd name="f95" fmla="*/ f75 1 f54"/>
                <a:gd name="f96" fmla="*/ f76 1 f54"/>
                <a:gd name="f97" fmla="*/ f77 1 f54"/>
                <a:gd name="f98" fmla="*/ f78 1 f54"/>
                <a:gd name="f99" fmla="*/ f79 1 f54"/>
                <a:gd name="f100" fmla="*/ f80 1 f54"/>
                <a:gd name="f101" fmla="*/ f81 1 f54"/>
                <a:gd name="f102" fmla="*/ f82 1 f54"/>
                <a:gd name="f103" fmla="*/ f83 1 f54"/>
                <a:gd name="f104" fmla="*/ f84 1 f54"/>
                <a:gd name="f105" fmla="*/ f85 1 f54"/>
                <a:gd name="f106" fmla="*/ f86 1 f54"/>
                <a:gd name="f107" fmla="*/ f87 1 f54"/>
                <a:gd name="f108" fmla="*/ f88 1 f54"/>
                <a:gd name="f109" fmla="*/ f89 1 f54"/>
                <a:gd name="f110" fmla="*/ f90 f50 1"/>
                <a:gd name="f111" fmla="*/ f91 f50 1"/>
                <a:gd name="f112" fmla="*/ f91 f51 1"/>
                <a:gd name="f113" fmla="*/ f90 f51 1"/>
                <a:gd name="f114" fmla="*/ f93 f50 1"/>
                <a:gd name="f115" fmla="*/ f94 f51 1"/>
                <a:gd name="f116" fmla="*/ f95 f50 1"/>
                <a:gd name="f117" fmla="*/ f96 f51 1"/>
                <a:gd name="f118" fmla="*/ f97 f50 1"/>
                <a:gd name="f119" fmla="*/ f98 f51 1"/>
                <a:gd name="f120" fmla="*/ f99 f50 1"/>
                <a:gd name="f121" fmla="*/ f100 f51 1"/>
                <a:gd name="f122" fmla="*/ f101 f50 1"/>
                <a:gd name="f123" fmla="*/ f102 f51 1"/>
                <a:gd name="f124" fmla="*/ f103 f50 1"/>
                <a:gd name="f125" fmla="*/ f104 f51 1"/>
                <a:gd name="f126" fmla="*/ f105 f50 1"/>
                <a:gd name="f127" fmla="*/ f106 f51 1"/>
                <a:gd name="f128" fmla="*/ f107 f50 1"/>
                <a:gd name="f129" fmla="*/ f108 f51 1"/>
                <a:gd name="f130" fmla="*/ f109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2">
                  <a:pos x="f114" y="f115"/>
                </a:cxn>
                <a:cxn ang="f92">
                  <a:pos x="f116" y="f117"/>
                </a:cxn>
                <a:cxn ang="f92">
                  <a:pos x="f118" y="f119"/>
                </a:cxn>
                <a:cxn ang="f92">
                  <a:pos x="f120" y="f121"/>
                </a:cxn>
                <a:cxn ang="f92">
                  <a:pos x="f122" y="f123"/>
                </a:cxn>
                <a:cxn ang="f92">
                  <a:pos x="f124" y="f125"/>
                </a:cxn>
                <a:cxn ang="f92">
                  <a:pos x="f126" y="f127"/>
                </a:cxn>
                <a:cxn ang="f92">
                  <a:pos x="f128" y="f129"/>
                </a:cxn>
                <a:cxn ang="f92">
                  <a:pos x="f114" y="f130"/>
                </a:cxn>
                <a:cxn ang="f92">
                  <a:pos x="f114" y="f115"/>
                </a:cxn>
              </a:cxnLst>
              <a:rect l="f110" t="f113" r="f111" b="f112"/>
              <a:pathLst>
                <a:path w="2270305" h="2270305">
                  <a:moveTo>
                    <a:pt x="f5" y="f7"/>
                  </a:moveTo>
                  <a:cubicBezTo>
                    <a:pt x="f5" y="f8"/>
                    <a:pt x="f9" y="f10"/>
                    <a:pt x="f11" y="f12"/>
                  </a:cubicBezTo>
                  <a:cubicBezTo>
                    <a:pt x="f13" y="f9"/>
                    <a:pt x="f14" y="f15"/>
                    <a:pt x="f16" y="f17"/>
                  </a:cubicBezTo>
                  <a:cubicBezTo>
                    <a:pt x="f18" y="f17"/>
                    <a:pt x="f19" y="f20"/>
                    <a:pt x="f21" y="f22"/>
                  </a:cubicBezTo>
                  <a:cubicBezTo>
                    <a:pt x="f23" y="f24"/>
                    <a:pt x="f25" y="f26"/>
                    <a:pt x="f27" y="f28"/>
                  </a:cubicBezTo>
                  <a:cubicBezTo>
                    <a:pt x="f27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9"/>
                  </a:cubicBezTo>
                  <a:cubicBezTo>
                    <a:pt x="f40" y="f39"/>
                    <a:pt x="f41" y="f42"/>
                    <a:pt x="f43" y="f44"/>
                  </a:cubicBezTo>
                  <a:cubicBezTo>
                    <a:pt x="f45" y="f46"/>
                    <a:pt x="f5" y="f47"/>
                    <a:pt x="f5" y="f48"/>
                  </a:cubicBezTo>
                  <a:lnTo>
                    <a:pt x="f5" y="f7"/>
                  </a:lnTo>
                  <a:close/>
                </a:path>
              </a:pathLst>
            </a:custGeom>
            <a:solidFill>
              <a:srgbClr val="7598D9">
                <a:alpha val="50000"/>
              </a:srgbClr>
            </a:solidFill>
            <a:ln w="22229">
              <a:solidFill>
                <a:srgbClr val="FFFFFF"/>
              </a:solidFill>
              <a:prstDash val="solid"/>
            </a:ln>
          </p:spPr>
          <p:txBody>
            <a:bodyPr vert="horz" wrap="square" lIns="457419" tIns="365494" rIns="457419" bIns="365494" anchor="ctr" anchorCtr="1" compatLnSpc="1"/>
            <a:lstStyle/>
            <a:p>
              <a:pPr marL="0" marR="0" lvl="0" indent="0" algn="ctr" defTabSz="115570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600" b="0" i="0" u="none" strike="noStrike" kern="1200" cap="none" spc="0" baseline="0">
                  <a:solidFill>
                    <a:srgbClr val="000000"/>
                  </a:solidFill>
                  <a:uFillTx/>
                  <a:latin typeface="Gill Sans MT" pitchFamily="34"/>
                </a:rPr>
                <a:t>5 Güvenlik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tr-TR" b="1">
                <a:latin typeface="Times New Roman" pitchFamily="18"/>
                <a:cs typeface="Times New Roman" pitchFamily="18"/>
              </a:rPr>
              <a:t>ULUSAL VE ULUSLARARASI BİLİMSEL BİLİMSEL ÇALIŞMALAR (2017)</a:t>
            </a:r>
            <a:endParaRPr lang="tr-TR"/>
          </a:p>
        </p:txBody>
      </p:sp>
      <p:grpSp>
        <p:nvGrpSpPr>
          <p:cNvPr id="3" name="3 İçerik Yer Tutucusu"/>
          <p:cNvGrpSpPr/>
          <p:nvPr/>
        </p:nvGrpSpPr>
        <p:grpSpPr>
          <a:xfrm>
            <a:off x="581028" y="2181776"/>
            <a:ext cx="11029949" cy="4270998"/>
            <a:chOff x="581028" y="2181776"/>
            <a:chExt cx="11029949" cy="4270998"/>
          </a:xfrm>
        </p:grpSpPr>
        <p:sp>
          <p:nvSpPr>
            <p:cNvPr id="4" name="3 Serbest Form"/>
            <p:cNvSpPr/>
            <p:nvPr/>
          </p:nvSpPr>
          <p:spPr>
            <a:xfrm>
              <a:off x="581028" y="2181776"/>
              <a:ext cx="825008" cy="11785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178585"/>
                <a:gd name="f7" fmla="val 825009"/>
                <a:gd name="f8" fmla="val 1178584"/>
                <a:gd name="f9" fmla="val 536256"/>
                <a:gd name="f10" fmla="val 589292"/>
                <a:gd name="f11" fmla="val 1"/>
                <a:gd name="f12" fmla="val 288753"/>
                <a:gd name="f13" fmla="+- 0 0 -90"/>
                <a:gd name="f14" fmla="*/ f3 1 1178585"/>
                <a:gd name="f15" fmla="*/ f4 1 825009"/>
                <a:gd name="f16" fmla="+- f7 0 f5"/>
                <a:gd name="f17" fmla="+- f6 0 f5"/>
                <a:gd name="f18" fmla="*/ f13 f0 1"/>
                <a:gd name="f19" fmla="*/ f17 1 1178585"/>
                <a:gd name="f20" fmla="*/ f16 1 825009"/>
                <a:gd name="f21" fmla="*/ 0 f17 1"/>
                <a:gd name="f22" fmla="*/ 0 f16 1"/>
                <a:gd name="f23" fmla="*/ 766081 f17 1"/>
                <a:gd name="f24" fmla="*/ 1178585 f17 1"/>
                <a:gd name="f25" fmla="*/ 412505 f16 1"/>
                <a:gd name="f26" fmla="*/ 825009 f16 1"/>
                <a:gd name="f27" fmla="*/ 412505 f17 1"/>
                <a:gd name="f28" fmla="*/ f18 1 f2"/>
                <a:gd name="f29" fmla="*/ f21 1 1178585"/>
                <a:gd name="f30" fmla="*/ f22 1 825009"/>
                <a:gd name="f31" fmla="*/ f23 1 1178585"/>
                <a:gd name="f32" fmla="*/ f24 1 1178585"/>
                <a:gd name="f33" fmla="*/ f25 1 825009"/>
                <a:gd name="f34" fmla="*/ f26 1 825009"/>
                <a:gd name="f35" fmla="*/ f27 1 1178585"/>
                <a:gd name="f36" fmla="*/ f5 1 f19"/>
                <a:gd name="f37" fmla="*/ f6 1 f19"/>
                <a:gd name="f38" fmla="*/ f5 1 f20"/>
                <a:gd name="f39" fmla="*/ f7 1 f20"/>
                <a:gd name="f40" fmla="+- f28 0 f1"/>
                <a:gd name="f41" fmla="*/ f29 1 f19"/>
                <a:gd name="f42" fmla="*/ f30 1 f20"/>
                <a:gd name="f43" fmla="*/ f31 1 f19"/>
                <a:gd name="f44" fmla="*/ f32 1 f19"/>
                <a:gd name="f45" fmla="*/ f33 1 f20"/>
                <a:gd name="f46" fmla="*/ f34 1 f20"/>
                <a:gd name="f47" fmla="*/ f35 1 f19"/>
                <a:gd name="f48" fmla="*/ f36 f14 1"/>
                <a:gd name="f49" fmla="*/ f37 f14 1"/>
                <a:gd name="f50" fmla="*/ f39 f15 1"/>
                <a:gd name="f51" fmla="*/ f38 f15 1"/>
                <a:gd name="f52" fmla="*/ f41 f14 1"/>
                <a:gd name="f53" fmla="*/ f42 f15 1"/>
                <a:gd name="f54" fmla="*/ f43 f14 1"/>
                <a:gd name="f55" fmla="*/ f44 f14 1"/>
                <a:gd name="f56" fmla="*/ f45 f15 1"/>
                <a:gd name="f57" fmla="*/ f46 f15 1"/>
                <a:gd name="f58" fmla="*/ f47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52" y="f53"/>
                </a:cxn>
                <a:cxn ang="f40">
                  <a:pos x="f54" y="f53"/>
                </a:cxn>
                <a:cxn ang="f40">
                  <a:pos x="f55" y="f56"/>
                </a:cxn>
                <a:cxn ang="f40">
                  <a:pos x="f54" y="f57"/>
                </a:cxn>
                <a:cxn ang="f40">
                  <a:pos x="f52" y="f57"/>
                </a:cxn>
                <a:cxn ang="f40">
                  <a:pos x="f58" y="f56"/>
                </a:cxn>
                <a:cxn ang="f40">
                  <a:pos x="f52" y="f53"/>
                </a:cxn>
              </a:cxnLst>
              <a:rect l="f48" t="f51" r="f49" b="f50"/>
              <a:pathLst>
                <a:path w="1178585" h="825009">
                  <a:moveTo>
                    <a:pt x="f8" y="f5"/>
                  </a:moveTo>
                  <a:lnTo>
                    <a:pt x="f8" y="f9"/>
                  </a:lnTo>
                  <a:lnTo>
                    <a:pt x="f10" y="f7"/>
                  </a:lnTo>
                  <a:lnTo>
                    <a:pt x="f11" y="f9"/>
                  </a:lnTo>
                  <a:lnTo>
                    <a:pt x="f11" y="f5"/>
                  </a:lnTo>
                  <a:lnTo>
                    <a:pt x="f10" y="f12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4F81BD"/>
            </a:solidFill>
            <a:ln w="25402">
              <a:solidFill>
                <a:srgbClr val="4F81BD"/>
              </a:solidFill>
              <a:prstDash val="solid"/>
            </a:ln>
          </p:spPr>
          <p:txBody>
            <a:bodyPr vert="horz" wrap="square" lIns="14602" tIns="427107" rIns="14602" bIns="427107" anchor="ctr" anchorCtr="1" compatLnSpc="1"/>
            <a:lstStyle/>
            <a:p>
              <a:pPr marL="0" marR="0" lvl="0" indent="0" algn="ctr" defTabSz="102235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3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1</a:t>
              </a:r>
            </a:p>
          </p:txBody>
        </p:sp>
        <p:sp>
          <p:nvSpPr>
            <p:cNvPr id="5" name="4 Serbest Form"/>
            <p:cNvSpPr/>
            <p:nvPr/>
          </p:nvSpPr>
          <p:spPr>
            <a:xfrm>
              <a:off x="1406036" y="2181785"/>
              <a:ext cx="10204941" cy="76608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66080"/>
                <a:gd name="f7" fmla="val 10204940"/>
                <a:gd name="f8" fmla="val 1700868"/>
                <a:gd name="f9" fmla="val 8504072"/>
                <a:gd name="f10" fmla="val 8955174"/>
                <a:gd name="f11" fmla="val 765070"/>
                <a:gd name="f12" fmla="val 9387785"/>
                <a:gd name="f13" fmla="val 763273"/>
                <a:gd name="f14" fmla="val 9706756"/>
                <a:gd name="f15" fmla="val 761475"/>
                <a:gd name="f16" fmla="val 10025726"/>
                <a:gd name="f17" fmla="val 759037"/>
                <a:gd name="f18" fmla="val 10204920"/>
                <a:gd name="f19" fmla="val 756495"/>
                <a:gd name="f20" fmla="val 504330"/>
                <a:gd name="f21" fmla="val 252165"/>
                <a:gd name="f22" fmla="val 10204933"/>
                <a:gd name="f23" fmla="val 7"/>
                <a:gd name="f24" fmla="val 179200"/>
                <a:gd name="f25" fmla="val 498184"/>
                <a:gd name="f26" fmla="val 817155"/>
                <a:gd name="f27" fmla="val 1249780"/>
                <a:gd name="f28" fmla="val 1700881"/>
                <a:gd name="f29" fmla="+- 0 0 -90"/>
                <a:gd name="f30" fmla="*/ f3 1 766080"/>
                <a:gd name="f31" fmla="*/ f4 1 10204940"/>
                <a:gd name="f32" fmla="+- f7 0 f5"/>
                <a:gd name="f33" fmla="+- f6 0 f5"/>
                <a:gd name="f34" fmla="*/ f29 f0 1"/>
                <a:gd name="f35" fmla="*/ f33 1 766080"/>
                <a:gd name="f36" fmla="*/ f32 1 10204940"/>
                <a:gd name="f37" fmla="*/ 127683 f33 1"/>
                <a:gd name="f38" fmla="*/ 0 f32 1"/>
                <a:gd name="f39" fmla="*/ 638397 f33 1"/>
                <a:gd name="f40" fmla="*/ 728682 f33 1"/>
                <a:gd name="f41" fmla="*/ 37398 f32 1"/>
                <a:gd name="f42" fmla="*/ 766079 f33 1"/>
                <a:gd name="f43" fmla="*/ 127684 f32 1"/>
                <a:gd name="f44" fmla="*/ 766080 f33 1"/>
                <a:gd name="f45" fmla="*/ 10204940 f32 1"/>
                <a:gd name="f46" fmla="*/ 0 f33 1"/>
                <a:gd name="f47" fmla="*/ 127683 f32 1"/>
                <a:gd name="f48" fmla="*/ 37398 f33 1"/>
                <a:gd name="f49" fmla="*/ 127684 f33 1"/>
                <a:gd name="f50" fmla="*/ 1 f32 1"/>
                <a:gd name="f51" fmla="*/ f34 1 f2"/>
                <a:gd name="f52" fmla="*/ f37 1 766080"/>
                <a:gd name="f53" fmla="*/ f38 1 10204940"/>
                <a:gd name="f54" fmla="*/ f39 1 766080"/>
                <a:gd name="f55" fmla="*/ f40 1 766080"/>
                <a:gd name="f56" fmla="*/ f41 1 10204940"/>
                <a:gd name="f57" fmla="*/ f42 1 766080"/>
                <a:gd name="f58" fmla="*/ f43 1 10204940"/>
                <a:gd name="f59" fmla="*/ f44 1 766080"/>
                <a:gd name="f60" fmla="*/ f45 1 10204940"/>
                <a:gd name="f61" fmla="*/ f46 1 766080"/>
                <a:gd name="f62" fmla="*/ f47 1 10204940"/>
                <a:gd name="f63" fmla="*/ f48 1 766080"/>
                <a:gd name="f64" fmla="*/ f49 1 766080"/>
                <a:gd name="f65" fmla="*/ f50 1 10204940"/>
                <a:gd name="f66" fmla="*/ f5 1 f35"/>
                <a:gd name="f67" fmla="*/ f6 1 f35"/>
                <a:gd name="f68" fmla="*/ f5 1 f36"/>
                <a:gd name="f69" fmla="*/ f7 1 f36"/>
                <a:gd name="f70" fmla="+- f51 0 f1"/>
                <a:gd name="f71" fmla="*/ f52 1 f35"/>
                <a:gd name="f72" fmla="*/ f53 1 f36"/>
                <a:gd name="f73" fmla="*/ f54 1 f35"/>
                <a:gd name="f74" fmla="*/ f55 1 f35"/>
                <a:gd name="f75" fmla="*/ f56 1 f36"/>
                <a:gd name="f76" fmla="*/ f57 1 f35"/>
                <a:gd name="f77" fmla="*/ f58 1 f36"/>
                <a:gd name="f78" fmla="*/ f59 1 f35"/>
                <a:gd name="f79" fmla="*/ f60 1 f36"/>
                <a:gd name="f80" fmla="*/ f61 1 f35"/>
                <a:gd name="f81" fmla="*/ f62 1 f36"/>
                <a:gd name="f82" fmla="*/ f63 1 f35"/>
                <a:gd name="f83" fmla="*/ f64 1 f35"/>
                <a:gd name="f84" fmla="*/ f65 1 f36"/>
                <a:gd name="f85" fmla="*/ f66 f30 1"/>
                <a:gd name="f86" fmla="*/ f67 f30 1"/>
                <a:gd name="f87" fmla="*/ f69 f31 1"/>
                <a:gd name="f88" fmla="*/ f68 f31 1"/>
                <a:gd name="f89" fmla="*/ f71 f30 1"/>
                <a:gd name="f90" fmla="*/ f72 f31 1"/>
                <a:gd name="f91" fmla="*/ f73 f30 1"/>
                <a:gd name="f92" fmla="*/ f74 f30 1"/>
                <a:gd name="f93" fmla="*/ f75 f31 1"/>
                <a:gd name="f94" fmla="*/ f76 f30 1"/>
                <a:gd name="f95" fmla="*/ f77 f31 1"/>
                <a:gd name="f96" fmla="*/ f78 f30 1"/>
                <a:gd name="f97" fmla="*/ f79 f31 1"/>
                <a:gd name="f98" fmla="*/ f80 f30 1"/>
                <a:gd name="f99" fmla="*/ f81 f31 1"/>
                <a:gd name="f100" fmla="*/ f82 f30 1"/>
                <a:gd name="f101" fmla="*/ f83 f30 1"/>
                <a:gd name="f102" fmla="*/ f84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0">
                  <a:pos x="f89" y="f90"/>
                </a:cxn>
                <a:cxn ang="f70">
                  <a:pos x="f91" y="f90"/>
                </a:cxn>
                <a:cxn ang="f70">
                  <a:pos x="f92" y="f93"/>
                </a:cxn>
                <a:cxn ang="f70">
                  <a:pos x="f94" y="f95"/>
                </a:cxn>
                <a:cxn ang="f70">
                  <a:pos x="f96" y="f97"/>
                </a:cxn>
                <a:cxn ang="f70">
                  <a:pos x="f96" y="f97"/>
                </a:cxn>
                <a:cxn ang="f70">
                  <a:pos x="f96" y="f97"/>
                </a:cxn>
                <a:cxn ang="f70">
                  <a:pos x="f98" y="f97"/>
                </a:cxn>
                <a:cxn ang="f70">
                  <a:pos x="f98" y="f97"/>
                </a:cxn>
                <a:cxn ang="f70">
                  <a:pos x="f98" y="f97"/>
                </a:cxn>
                <a:cxn ang="f70">
                  <a:pos x="f98" y="f99"/>
                </a:cxn>
                <a:cxn ang="f70">
                  <a:pos x="f100" y="f93"/>
                </a:cxn>
                <a:cxn ang="f70">
                  <a:pos x="f101" y="f102"/>
                </a:cxn>
                <a:cxn ang="f70">
                  <a:pos x="f89" y="f90"/>
                </a:cxn>
              </a:cxnLst>
              <a:rect l="f85" t="f88" r="f86" b="f87"/>
              <a:pathLst>
                <a:path w="766080" h="10204940">
                  <a:moveTo>
                    <a:pt x="f6" y="f8"/>
                  </a:moveTo>
                  <a:lnTo>
                    <a:pt x="f6" y="f9"/>
                  </a:lnTo>
                  <a:cubicBezTo>
                    <a:pt x="f6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22"/>
                    <a:pt x="f5" y="f22"/>
                  </a:cubicBezTo>
                  <a:lnTo>
                    <a:pt x="f5" y="f22"/>
                  </a:lnTo>
                  <a:lnTo>
                    <a:pt x="f5" y="f22"/>
                  </a:lnTo>
                  <a:lnTo>
                    <a:pt x="f5" y="f23"/>
                  </a:lnTo>
                  <a:lnTo>
                    <a:pt x="f5" y="f23"/>
                  </a:lnTo>
                  <a:lnTo>
                    <a:pt x="f5" y="f23"/>
                  </a:lnTo>
                  <a:lnTo>
                    <a:pt x="f19" y="f23"/>
                  </a:lnTo>
                  <a:cubicBezTo>
                    <a:pt x="f17" y="f23"/>
                    <a:pt x="f15" y="f24"/>
                    <a:pt x="f13" y="f25"/>
                  </a:cubicBezTo>
                  <a:cubicBezTo>
                    <a:pt x="f11" y="f26"/>
                    <a:pt x="f6" y="f27"/>
                    <a:pt x="f6" y="f28"/>
                  </a:cubicBezTo>
                  <a:lnTo>
                    <a:pt x="f6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25402">
              <a:solidFill>
                <a:srgbClr val="4F81BD"/>
              </a:solidFill>
              <a:prstDash val="solid"/>
            </a:ln>
          </p:spPr>
          <p:txBody>
            <a:bodyPr vert="horz" wrap="square" lIns="163577" tIns="52001" rIns="52001" bIns="52001" anchor="ctr" anchorCtr="0" compatLnSpc="1"/>
            <a:lstStyle/>
            <a:p>
              <a:pPr marL="228600" marR="0" lvl="1" indent="-228600" algn="l" defTabSz="102235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buSzPct val="100000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3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Uluslar arası Makale</a:t>
              </a:r>
              <a:endParaRPr lang="tr-TR" sz="23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" name="5 Serbest Form"/>
            <p:cNvSpPr/>
            <p:nvPr/>
          </p:nvSpPr>
          <p:spPr>
            <a:xfrm>
              <a:off x="581028" y="3212588"/>
              <a:ext cx="825008" cy="11785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178585"/>
                <a:gd name="f7" fmla="val 825009"/>
                <a:gd name="f8" fmla="val 1178584"/>
                <a:gd name="f9" fmla="val 536256"/>
                <a:gd name="f10" fmla="val 589292"/>
                <a:gd name="f11" fmla="val 1"/>
                <a:gd name="f12" fmla="val 288753"/>
                <a:gd name="f13" fmla="+- 0 0 -90"/>
                <a:gd name="f14" fmla="*/ f3 1 1178585"/>
                <a:gd name="f15" fmla="*/ f4 1 825009"/>
                <a:gd name="f16" fmla="+- f7 0 f5"/>
                <a:gd name="f17" fmla="+- f6 0 f5"/>
                <a:gd name="f18" fmla="*/ f13 f0 1"/>
                <a:gd name="f19" fmla="*/ f17 1 1178585"/>
                <a:gd name="f20" fmla="*/ f16 1 825009"/>
                <a:gd name="f21" fmla="*/ 0 f17 1"/>
                <a:gd name="f22" fmla="*/ 0 f16 1"/>
                <a:gd name="f23" fmla="*/ 766081 f17 1"/>
                <a:gd name="f24" fmla="*/ 1178585 f17 1"/>
                <a:gd name="f25" fmla="*/ 412505 f16 1"/>
                <a:gd name="f26" fmla="*/ 825009 f16 1"/>
                <a:gd name="f27" fmla="*/ 412505 f17 1"/>
                <a:gd name="f28" fmla="*/ f18 1 f2"/>
                <a:gd name="f29" fmla="*/ f21 1 1178585"/>
                <a:gd name="f30" fmla="*/ f22 1 825009"/>
                <a:gd name="f31" fmla="*/ f23 1 1178585"/>
                <a:gd name="f32" fmla="*/ f24 1 1178585"/>
                <a:gd name="f33" fmla="*/ f25 1 825009"/>
                <a:gd name="f34" fmla="*/ f26 1 825009"/>
                <a:gd name="f35" fmla="*/ f27 1 1178585"/>
                <a:gd name="f36" fmla="*/ f5 1 f19"/>
                <a:gd name="f37" fmla="*/ f6 1 f19"/>
                <a:gd name="f38" fmla="*/ f5 1 f20"/>
                <a:gd name="f39" fmla="*/ f7 1 f20"/>
                <a:gd name="f40" fmla="+- f28 0 f1"/>
                <a:gd name="f41" fmla="*/ f29 1 f19"/>
                <a:gd name="f42" fmla="*/ f30 1 f20"/>
                <a:gd name="f43" fmla="*/ f31 1 f19"/>
                <a:gd name="f44" fmla="*/ f32 1 f19"/>
                <a:gd name="f45" fmla="*/ f33 1 f20"/>
                <a:gd name="f46" fmla="*/ f34 1 f20"/>
                <a:gd name="f47" fmla="*/ f35 1 f19"/>
                <a:gd name="f48" fmla="*/ f36 f14 1"/>
                <a:gd name="f49" fmla="*/ f37 f14 1"/>
                <a:gd name="f50" fmla="*/ f39 f15 1"/>
                <a:gd name="f51" fmla="*/ f38 f15 1"/>
                <a:gd name="f52" fmla="*/ f41 f14 1"/>
                <a:gd name="f53" fmla="*/ f42 f15 1"/>
                <a:gd name="f54" fmla="*/ f43 f14 1"/>
                <a:gd name="f55" fmla="*/ f44 f14 1"/>
                <a:gd name="f56" fmla="*/ f45 f15 1"/>
                <a:gd name="f57" fmla="*/ f46 f15 1"/>
                <a:gd name="f58" fmla="*/ f47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52" y="f53"/>
                </a:cxn>
                <a:cxn ang="f40">
                  <a:pos x="f54" y="f53"/>
                </a:cxn>
                <a:cxn ang="f40">
                  <a:pos x="f55" y="f56"/>
                </a:cxn>
                <a:cxn ang="f40">
                  <a:pos x="f54" y="f57"/>
                </a:cxn>
                <a:cxn ang="f40">
                  <a:pos x="f52" y="f57"/>
                </a:cxn>
                <a:cxn ang="f40">
                  <a:pos x="f58" y="f56"/>
                </a:cxn>
                <a:cxn ang="f40">
                  <a:pos x="f52" y="f53"/>
                </a:cxn>
              </a:cxnLst>
              <a:rect l="f48" t="f51" r="f49" b="f50"/>
              <a:pathLst>
                <a:path w="1178585" h="825009">
                  <a:moveTo>
                    <a:pt x="f8" y="f5"/>
                  </a:moveTo>
                  <a:lnTo>
                    <a:pt x="f8" y="f9"/>
                  </a:lnTo>
                  <a:lnTo>
                    <a:pt x="f10" y="f7"/>
                  </a:lnTo>
                  <a:lnTo>
                    <a:pt x="f11" y="f9"/>
                  </a:lnTo>
                  <a:lnTo>
                    <a:pt x="f11" y="f5"/>
                  </a:lnTo>
                  <a:lnTo>
                    <a:pt x="f10" y="f12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4F81BD"/>
            </a:solidFill>
            <a:ln w="25402">
              <a:solidFill>
                <a:srgbClr val="4F81BD"/>
              </a:solidFill>
              <a:prstDash val="solid"/>
            </a:ln>
          </p:spPr>
          <p:txBody>
            <a:bodyPr vert="horz" wrap="square" lIns="14602" tIns="427107" rIns="14602" bIns="427107" anchor="ctr" anchorCtr="1" compatLnSpc="1"/>
            <a:lstStyle/>
            <a:p>
              <a:pPr marL="0" marR="0" lvl="0" indent="0" algn="ctr" defTabSz="102235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3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2</a:t>
              </a:r>
            </a:p>
          </p:txBody>
        </p:sp>
        <p:sp>
          <p:nvSpPr>
            <p:cNvPr id="7" name="6 Serbest Form"/>
            <p:cNvSpPr/>
            <p:nvPr/>
          </p:nvSpPr>
          <p:spPr>
            <a:xfrm>
              <a:off x="1406036" y="3212588"/>
              <a:ext cx="10204941" cy="76608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66080"/>
                <a:gd name="f7" fmla="val 10204940"/>
                <a:gd name="f8" fmla="val 1700868"/>
                <a:gd name="f9" fmla="val 8504072"/>
                <a:gd name="f10" fmla="val 8955174"/>
                <a:gd name="f11" fmla="val 765070"/>
                <a:gd name="f12" fmla="val 9387785"/>
                <a:gd name="f13" fmla="val 763273"/>
                <a:gd name="f14" fmla="val 9706756"/>
                <a:gd name="f15" fmla="val 761475"/>
                <a:gd name="f16" fmla="val 10025726"/>
                <a:gd name="f17" fmla="val 759037"/>
                <a:gd name="f18" fmla="val 10204920"/>
                <a:gd name="f19" fmla="val 756495"/>
                <a:gd name="f20" fmla="val 504330"/>
                <a:gd name="f21" fmla="val 252165"/>
                <a:gd name="f22" fmla="val 10204933"/>
                <a:gd name="f23" fmla="val 7"/>
                <a:gd name="f24" fmla="val 179200"/>
                <a:gd name="f25" fmla="val 498184"/>
                <a:gd name="f26" fmla="val 817155"/>
                <a:gd name="f27" fmla="val 1249780"/>
                <a:gd name="f28" fmla="val 1700881"/>
                <a:gd name="f29" fmla="+- 0 0 -90"/>
                <a:gd name="f30" fmla="*/ f3 1 766080"/>
                <a:gd name="f31" fmla="*/ f4 1 10204940"/>
                <a:gd name="f32" fmla="+- f7 0 f5"/>
                <a:gd name="f33" fmla="+- f6 0 f5"/>
                <a:gd name="f34" fmla="*/ f29 f0 1"/>
                <a:gd name="f35" fmla="*/ f33 1 766080"/>
                <a:gd name="f36" fmla="*/ f32 1 10204940"/>
                <a:gd name="f37" fmla="*/ 127683 f33 1"/>
                <a:gd name="f38" fmla="*/ 0 f32 1"/>
                <a:gd name="f39" fmla="*/ 638397 f33 1"/>
                <a:gd name="f40" fmla="*/ 728682 f33 1"/>
                <a:gd name="f41" fmla="*/ 37398 f32 1"/>
                <a:gd name="f42" fmla="*/ 766079 f33 1"/>
                <a:gd name="f43" fmla="*/ 127684 f32 1"/>
                <a:gd name="f44" fmla="*/ 766080 f33 1"/>
                <a:gd name="f45" fmla="*/ 10204940 f32 1"/>
                <a:gd name="f46" fmla="*/ 0 f33 1"/>
                <a:gd name="f47" fmla="*/ 127683 f32 1"/>
                <a:gd name="f48" fmla="*/ 37398 f33 1"/>
                <a:gd name="f49" fmla="*/ 127684 f33 1"/>
                <a:gd name="f50" fmla="*/ 1 f32 1"/>
                <a:gd name="f51" fmla="*/ f34 1 f2"/>
                <a:gd name="f52" fmla="*/ f37 1 766080"/>
                <a:gd name="f53" fmla="*/ f38 1 10204940"/>
                <a:gd name="f54" fmla="*/ f39 1 766080"/>
                <a:gd name="f55" fmla="*/ f40 1 766080"/>
                <a:gd name="f56" fmla="*/ f41 1 10204940"/>
                <a:gd name="f57" fmla="*/ f42 1 766080"/>
                <a:gd name="f58" fmla="*/ f43 1 10204940"/>
                <a:gd name="f59" fmla="*/ f44 1 766080"/>
                <a:gd name="f60" fmla="*/ f45 1 10204940"/>
                <a:gd name="f61" fmla="*/ f46 1 766080"/>
                <a:gd name="f62" fmla="*/ f47 1 10204940"/>
                <a:gd name="f63" fmla="*/ f48 1 766080"/>
                <a:gd name="f64" fmla="*/ f49 1 766080"/>
                <a:gd name="f65" fmla="*/ f50 1 10204940"/>
                <a:gd name="f66" fmla="*/ f5 1 f35"/>
                <a:gd name="f67" fmla="*/ f6 1 f35"/>
                <a:gd name="f68" fmla="*/ f5 1 f36"/>
                <a:gd name="f69" fmla="*/ f7 1 f36"/>
                <a:gd name="f70" fmla="+- f51 0 f1"/>
                <a:gd name="f71" fmla="*/ f52 1 f35"/>
                <a:gd name="f72" fmla="*/ f53 1 f36"/>
                <a:gd name="f73" fmla="*/ f54 1 f35"/>
                <a:gd name="f74" fmla="*/ f55 1 f35"/>
                <a:gd name="f75" fmla="*/ f56 1 f36"/>
                <a:gd name="f76" fmla="*/ f57 1 f35"/>
                <a:gd name="f77" fmla="*/ f58 1 f36"/>
                <a:gd name="f78" fmla="*/ f59 1 f35"/>
                <a:gd name="f79" fmla="*/ f60 1 f36"/>
                <a:gd name="f80" fmla="*/ f61 1 f35"/>
                <a:gd name="f81" fmla="*/ f62 1 f36"/>
                <a:gd name="f82" fmla="*/ f63 1 f35"/>
                <a:gd name="f83" fmla="*/ f64 1 f35"/>
                <a:gd name="f84" fmla="*/ f65 1 f36"/>
                <a:gd name="f85" fmla="*/ f66 f30 1"/>
                <a:gd name="f86" fmla="*/ f67 f30 1"/>
                <a:gd name="f87" fmla="*/ f69 f31 1"/>
                <a:gd name="f88" fmla="*/ f68 f31 1"/>
                <a:gd name="f89" fmla="*/ f71 f30 1"/>
                <a:gd name="f90" fmla="*/ f72 f31 1"/>
                <a:gd name="f91" fmla="*/ f73 f30 1"/>
                <a:gd name="f92" fmla="*/ f74 f30 1"/>
                <a:gd name="f93" fmla="*/ f75 f31 1"/>
                <a:gd name="f94" fmla="*/ f76 f30 1"/>
                <a:gd name="f95" fmla="*/ f77 f31 1"/>
                <a:gd name="f96" fmla="*/ f78 f30 1"/>
                <a:gd name="f97" fmla="*/ f79 f31 1"/>
                <a:gd name="f98" fmla="*/ f80 f30 1"/>
                <a:gd name="f99" fmla="*/ f81 f31 1"/>
                <a:gd name="f100" fmla="*/ f82 f30 1"/>
                <a:gd name="f101" fmla="*/ f83 f30 1"/>
                <a:gd name="f102" fmla="*/ f84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0">
                  <a:pos x="f89" y="f90"/>
                </a:cxn>
                <a:cxn ang="f70">
                  <a:pos x="f91" y="f90"/>
                </a:cxn>
                <a:cxn ang="f70">
                  <a:pos x="f92" y="f93"/>
                </a:cxn>
                <a:cxn ang="f70">
                  <a:pos x="f94" y="f95"/>
                </a:cxn>
                <a:cxn ang="f70">
                  <a:pos x="f96" y="f97"/>
                </a:cxn>
                <a:cxn ang="f70">
                  <a:pos x="f96" y="f97"/>
                </a:cxn>
                <a:cxn ang="f70">
                  <a:pos x="f96" y="f97"/>
                </a:cxn>
                <a:cxn ang="f70">
                  <a:pos x="f98" y="f97"/>
                </a:cxn>
                <a:cxn ang="f70">
                  <a:pos x="f98" y="f97"/>
                </a:cxn>
                <a:cxn ang="f70">
                  <a:pos x="f98" y="f97"/>
                </a:cxn>
                <a:cxn ang="f70">
                  <a:pos x="f98" y="f99"/>
                </a:cxn>
                <a:cxn ang="f70">
                  <a:pos x="f100" y="f93"/>
                </a:cxn>
                <a:cxn ang="f70">
                  <a:pos x="f101" y="f102"/>
                </a:cxn>
                <a:cxn ang="f70">
                  <a:pos x="f89" y="f90"/>
                </a:cxn>
              </a:cxnLst>
              <a:rect l="f85" t="f88" r="f86" b="f87"/>
              <a:pathLst>
                <a:path w="766080" h="10204940">
                  <a:moveTo>
                    <a:pt x="f6" y="f8"/>
                  </a:moveTo>
                  <a:lnTo>
                    <a:pt x="f6" y="f9"/>
                  </a:lnTo>
                  <a:cubicBezTo>
                    <a:pt x="f6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22"/>
                    <a:pt x="f5" y="f22"/>
                  </a:cubicBezTo>
                  <a:lnTo>
                    <a:pt x="f5" y="f22"/>
                  </a:lnTo>
                  <a:lnTo>
                    <a:pt x="f5" y="f22"/>
                  </a:lnTo>
                  <a:lnTo>
                    <a:pt x="f5" y="f23"/>
                  </a:lnTo>
                  <a:lnTo>
                    <a:pt x="f5" y="f23"/>
                  </a:lnTo>
                  <a:lnTo>
                    <a:pt x="f5" y="f23"/>
                  </a:lnTo>
                  <a:lnTo>
                    <a:pt x="f19" y="f23"/>
                  </a:lnTo>
                  <a:cubicBezTo>
                    <a:pt x="f17" y="f23"/>
                    <a:pt x="f15" y="f24"/>
                    <a:pt x="f13" y="f25"/>
                  </a:cubicBezTo>
                  <a:cubicBezTo>
                    <a:pt x="f11" y="f26"/>
                    <a:pt x="f6" y="f27"/>
                    <a:pt x="f6" y="f28"/>
                  </a:cubicBezTo>
                  <a:lnTo>
                    <a:pt x="f6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25402">
              <a:solidFill>
                <a:srgbClr val="4F81BD"/>
              </a:solidFill>
              <a:prstDash val="solid"/>
            </a:ln>
          </p:spPr>
          <p:txBody>
            <a:bodyPr vert="horz" wrap="square" lIns="163577" tIns="52001" rIns="52001" bIns="52001" anchor="ctr" anchorCtr="0" compatLnSpc="1"/>
            <a:lstStyle/>
            <a:p>
              <a:pPr marL="228600" marR="0" lvl="1" indent="-228600" algn="l" defTabSz="102235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buSzPct val="100000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3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Ulusal Makale</a:t>
              </a:r>
              <a:endParaRPr lang="tr-TR" sz="23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" name="7 Serbest Form"/>
            <p:cNvSpPr/>
            <p:nvPr/>
          </p:nvSpPr>
          <p:spPr>
            <a:xfrm>
              <a:off x="581028" y="4243382"/>
              <a:ext cx="825008" cy="11785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178585"/>
                <a:gd name="f7" fmla="val 825009"/>
                <a:gd name="f8" fmla="val 1178584"/>
                <a:gd name="f9" fmla="val 536256"/>
                <a:gd name="f10" fmla="val 589292"/>
                <a:gd name="f11" fmla="val 1"/>
                <a:gd name="f12" fmla="val 288753"/>
                <a:gd name="f13" fmla="+- 0 0 -90"/>
                <a:gd name="f14" fmla="*/ f3 1 1178585"/>
                <a:gd name="f15" fmla="*/ f4 1 825009"/>
                <a:gd name="f16" fmla="+- f7 0 f5"/>
                <a:gd name="f17" fmla="+- f6 0 f5"/>
                <a:gd name="f18" fmla="*/ f13 f0 1"/>
                <a:gd name="f19" fmla="*/ f17 1 1178585"/>
                <a:gd name="f20" fmla="*/ f16 1 825009"/>
                <a:gd name="f21" fmla="*/ 0 f17 1"/>
                <a:gd name="f22" fmla="*/ 0 f16 1"/>
                <a:gd name="f23" fmla="*/ 766081 f17 1"/>
                <a:gd name="f24" fmla="*/ 1178585 f17 1"/>
                <a:gd name="f25" fmla="*/ 412505 f16 1"/>
                <a:gd name="f26" fmla="*/ 825009 f16 1"/>
                <a:gd name="f27" fmla="*/ 412505 f17 1"/>
                <a:gd name="f28" fmla="*/ f18 1 f2"/>
                <a:gd name="f29" fmla="*/ f21 1 1178585"/>
                <a:gd name="f30" fmla="*/ f22 1 825009"/>
                <a:gd name="f31" fmla="*/ f23 1 1178585"/>
                <a:gd name="f32" fmla="*/ f24 1 1178585"/>
                <a:gd name="f33" fmla="*/ f25 1 825009"/>
                <a:gd name="f34" fmla="*/ f26 1 825009"/>
                <a:gd name="f35" fmla="*/ f27 1 1178585"/>
                <a:gd name="f36" fmla="*/ f5 1 f19"/>
                <a:gd name="f37" fmla="*/ f6 1 f19"/>
                <a:gd name="f38" fmla="*/ f5 1 f20"/>
                <a:gd name="f39" fmla="*/ f7 1 f20"/>
                <a:gd name="f40" fmla="+- f28 0 f1"/>
                <a:gd name="f41" fmla="*/ f29 1 f19"/>
                <a:gd name="f42" fmla="*/ f30 1 f20"/>
                <a:gd name="f43" fmla="*/ f31 1 f19"/>
                <a:gd name="f44" fmla="*/ f32 1 f19"/>
                <a:gd name="f45" fmla="*/ f33 1 f20"/>
                <a:gd name="f46" fmla="*/ f34 1 f20"/>
                <a:gd name="f47" fmla="*/ f35 1 f19"/>
                <a:gd name="f48" fmla="*/ f36 f14 1"/>
                <a:gd name="f49" fmla="*/ f37 f14 1"/>
                <a:gd name="f50" fmla="*/ f39 f15 1"/>
                <a:gd name="f51" fmla="*/ f38 f15 1"/>
                <a:gd name="f52" fmla="*/ f41 f14 1"/>
                <a:gd name="f53" fmla="*/ f42 f15 1"/>
                <a:gd name="f54" fmla="*/ f43 f14 1"/>
                <a:gd name="f55" fmla="*/ f44 f14 1"/>
                <a:gd name="f56" fmla="*/ f45 f15 1"/>
                <a:gd name="f57" fmla="*/ f46 f15 1"/>
                <a:gd name="f58" fmla="*/ f47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52" y="f53"/>
                </a:cxn>
                <a:cxn ang="f40">
                  <a:pos x="f54" y="f53"/>
                </a:cxn>
                <a:cxn ang="f40">
                  <a:pos x="f55" y="f56"/>
                </a:cxn>
                <a:cxn ang="f40">
                  <a:pos x="f54" y="f57"/>
                </a:cxn>
                <a:cxn ang="f40">
                  <a:pos x="f52" y="f57"/>
                </a:cxn>
                <a:cxn ang="f40">
                  <a:pos x="f58" y="f56"/>
                </a:cxn>
                <a:cxn ang="f40">
                  <a:pos x="f52" y="f53"/>
                </a:cxn>
              </a:cxnLst>
              <a:rect l="f48" t="f51" r="f49" b="f50"/>
              <a:pathLst>
                <a:path w="1178585" h="825009">
                  <a:moveTo>
                    <a:pt x="f8" y="f5"/>
                  </a:moveTo>
                  <a:lnTo>
                    <a:pt x="f8" y="f9"/>
                  </a:lnTo>
                  <a:lnTo>
                    <a:pt x="f10" y="f7"/>
                  </a:lnTo>
                  <a:lnTo>
                    <a:pt x="f11" y="f9"/>
                  </a:lnTo>
                  <a:lnTo>
                    <a:pt x="f11" y="f5"/>
                  </a:lnTo>
                  <a:lnTo>
                    <a:pt x="f10" y="f12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4F81BD"/>
            </a:solidFill>
            <a:ln w="25402">
              <a:solidFill>
                <a:srgbClr val="4F81BD"/>
              </a:solidFill>
              <a:prstDash val="solid"/>
            </a:ln>
          </p:spPr>
          <p:txBody>
            <a:bodyPr vert="horz" wrap="square" lIns="14602" tIns="427107" rIns="14602" bIns="427107" anchor="ctr" anchorCtr="1" compatLnSpc="1"/>
            <a:lstStyle/>
            <a:p>
              <a:pPr marL="0" marR="0" lvl="0" indent="0" algn="ctr" defTabSz="102235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3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14</a:t>
              </a:r>
            </a:p>
          </p:txBody>
        </p:sp>
        <p:sp>
          <p:nvSpPr>
            <p:cNvPr id="9" name="8 Serbest Form"/>
            <p:cNvSpPr/>
            <p:nvPr/>
          </p:nvSpPr>
          <p:spPr>
            <a:xfrm>
              <a:off x="1406036" y="4243392"/>
              <a:ext cx="10204941" cy="76608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66080"/>
                <a:gd name="f7" fmla="val 10204940"/>
                <a:gd name="f8" fmla="val 1700868"/>
                <a:gd name="f9" fmla="val 8504072"/>
                <a:gd name="f10" fmla="val 8955174"/>
                <a:gd name="f11" fmla="val 765070"/>
                <a:gd name="f12" fmla="val 9387785"/>
                <a:gd name="f13" fmla="val 763273"/>
                <a:gd name="f14" fmla="val 9706756"/>
                <a:gd name="f15" fmla="val 761475"/>
                <a:gd name="f16" fmla="val 10025726"/>
                <a:gd name="f17" fmla="val 759037"/>
                <a:gd name="f18" fmla="val 10204920"/>
                <a:gd name="f19" fmla="val 756495"/>
                <a:gd name="f20" fmla="val 504330"/>
                <a:gd name="f21" fmla="val 252165"/>
                <a:gd name="f22" fmla="val 10204933"/>
                <a:gd name="f23" fmla="val 7"/>
                <a:gd name="f24" fmla="val 179200"/>
                <a:gd name="f25" fmla="val 498184"/>
                <a:gd name="f26" fmla="val 817155"/>
                <a:gd name="f27" fmla="val 1249780"/>
                <a:gd name="f28" fmla="val 1700881"/>
                <a:gd name="f29" fmla="+- 0 0 -90"/>
                <a:gd name="f30" fmla="*/ f3 1 766080"/>
                <a:gd name="f31" fmla="*/ f4 1 10204940"/>
                <a:gd name="f32" fmla="+- f7 0 f5"/>
                <a:gd name="f33" fmla="+- f6 0 f5"/>
                <a:gd name="f34" fmla="*/ f29 f0 1"/>
                <a:gd name="f35" fmla="*/ f33 1 766080"/>
                <a:gd name="f36" fmla="*/ f32 1 10204940"/>
                <a:gd name="f37" fmla="*/ 127683 f33 1"/>
                <a:gd name="f38" fmla="*/ 0 f32 1"/>
                <a:gd name="f39" fmla="*/ 638397 f33 1"/>
                <a:gd name="f40" fmla="*/ 728682 f33 1"/>
                <a:gd name="f41" fmla="*/ 37398 f32 1"/>
                <a:gd name="f42" fmla="*/ 766079 f33 1"/>
                <a:gd name="f43" fmla="*/ 127684 f32 1"/>
                <a:gd name="f44" fmla="*/ 766080 f33 1"/>
                <a:gd name="f45" fmla="*/ 10204940 f32 1"/>
                <a:gd name="f46" fmla="*/ 0 f33 1"/>
                <a:gd name="f47" fmla="*/ 127683 f32 1"/>
                <a:gd name="f48" fmla="*/ 37398 f33 1"/>
                <a:gd name="f49" fmla="*/ 127684 f33 1"/>
                <a:gd name="f50" fmla="*/ 1 f32 1"/>
                <a:gd name="f51" fmla="*/ f34 1 f2"/>
                <a:gd name="f52" fmla="*/ f37 1 766080"/>
                <a:gd name="f53" fmla="*/ f38 1 10204940"/>
                <a:gd name="f54" fmla="*/ f39 1 766080"/>
                <a:gd name="f55" fmla="*/ f40 1 766080"/>
                <a:gd name="f56" fmla="*/ f41 1 10204940"/>
                <a:gd name="f57" fmla="*/ f42 1 766080"/>
                <a:gd name="f58" fmla="*/ f43 1 10204940"/>
                <a:gd name="f59" fmla="*/ f44 1 766080"/>
                <a:gd name="f60" fmla="*/ f45 1 10204940"/>
                <a:gd name="f61" fmla="*/ f46 1 766080"/>
                <a:gd name="f62" fmla="*/ f47 1 10204940"/>
                <a:gd name="f63" fmla="*/ f48 1 766080"/>
                <a:gd name="f64" fmla="*/ f49 1 766080"/>
                <a:gd name="f65" fmla="*/ f50 1 10204940"/>
                <a:gd name="f66" fmla="*/ f5 1 f35"/>
                <a:gd name="f67" fmla="*/ f6 1 f35"/>
                <a:gd name="f68" fmla="*/ f5 1 f36"/>
                <a:gd name="f69" fmla="*/ f7 1 f36"/>
                <a:gd name="f70" fmla="+- f51 0 f1"/>
                <a:gd name="f71" fmla="*/ f52 1 f35"/>
                <a:gd name="f72" fmla="*/ f53 1 f36"/>
                <a:gd name="f73" fmla="*/ f54 1 f35"/>
                <a:gd name="f74" fmla="*/ f55 1 f35"/>
                <a:gd name="f75" fmla="*/ f56 1 f36"/>
                <a:gd name="f76" fmla="*/ f57 1 f35"/>
                <a:gd name="f77" fmla="*/ f58 1 f36"/>
                <a:gd name="f78" fmla="*/ f59 1 f35"/>
                <a:gd name="f79" fmla="*/ f60 1 f36"/>
                <a:gd name="f80" fmla="*/ f61 1 f35"/>
                <a:gd name="f81" fmla="*/ f62 1 f36"/>
                <a:gd name="f82" fmla="*/ f63 1 f35"/>
                <a:gd name="f83" fmla="*/ f64 1 f35"/>
                <a:gd name="f84" fmla="*/ f65 1 f36"/>
                <a:gd name="f85" fmla="*/ f66 f30 1"/>
                <a:gd name="f86" fmla="*/ f67 f30 1"/>
                <a:gd name="f87" fmla="*/ f69 f31 1"/>
                <a:gd name="f88" fmla="*/ f68 f31 1"/>
                <a:gd name="f89" fmla="*/ f71 f30 1"/>
                <a:gd name="f90" fmla="*/ f72 f31 1"/>
                <a:gd name="f91" fmla="*/ f73 f30 1"/>
                <a:gd name="f92" fmla="*/ f74 f30 1"/>
                <a:gd name="f93" fmla="*/ f75 f31 1"/>
                <a:gd name="f94" fmla="*/ f76 f30 1"/>
                <a:gd name="f95" fmla="*/ f77 f31 1"/>
                <a:gd name="f96" fmla="*/ f78 f30 1"/>
                <a:gd name="f97" fmla="*/ f79 f31 1"/>
                <a:gd name="f98" fmla="*/ f80 f30 1"/>
                <a:gd name="f99" fmla="*/ f81 f31 1"/>
                <a:gd name="f100" fmla="*/ f82 f30 1"/>
                <a:gd name="f101" fmla="*/ f83 f30 1"/>
                <a:gd name="f102" fmla="*/ f84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0">
                  <a:pos x="f89" y="f90"/>
                </a:cxn>
                <a:cxn ang="f70">
                  <a:pos x="f91" y="f90"/>
                </a:cxn>
                <a:cxn ang="f70">
                  <a:pos x="f92" y="f93"/>
                </a:cxn>
                <a:cxn ang="f70">
                  <a:pos x="f94" y="f95"/>
                </a:cxn>
                <a:cxn ang="f70">
                  <a:pos x="f96" y="f97"/>
                </a:cxn>
                <a:cxn ang="f70">
                  <a:pos x="f96" y="f97"/>
                </a:cxn>
                <a:cxn ang="f70">
                  <a:pos x="f96" y="f97"/>
                </a:cxn>
                <a:cxn ang="f70">
                  <a:pos x="f98" y="f97"/>
                </a:cxn>
                <a:cxn ang="f70">
                  <a:pos x="f98" y="f97"/>
                </a:cxn>
                <a:cxn ang="f70">
                  <a:pos x="f98" y="f97"/>
                </a:cxn>
                <a:cxn ang="f70">
                  <a:pos x="f98" y="f99"/>
                </a:cxn>
                <a:cxn ang="f70">
                  <a:pos x="f100" y="f93"/>
                </a:cxn>
                <a:cxn ang="f70">
                  <a:pos x="f101" y="f102"/>
                </a:cxn>
                <a:cxn ang="f70">
                  <a:pos x="f89" y="f90"/>
                </a:cxn>
              </a:cxnLst>
              <a:rect l="f85" t="f88" r="f86" b="f87"/>
              <a:pathLst>
                <a:path w="766080" h="10204940">
                  <a:moveTo>
                    <a:pt x="f6" y="f8"/>
                  </a:moveTo>
                  <a:lnTo>
                    <a:pt x="f6" y="f9"/>
                  </a:lnTo>
                  <a:cubicBezTo>
                    <a:pt x="f6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22"/>
                    <a:pt x="f5" y="f22"/>
                  </a:cubicBezTo>
                  <a:lnTo>
                    <a:pt x="f5" y="f22"/>
                  </a:lnTo>
                  <a:lnTo>
                    <a:pt x="f5" y="f22"/>
                  </a:lnTo>
                  <a:lnTo>
                    <a:pt x="f5" y="f23"/>
                  </a:lnTo>
                  <a:lnTo>
                    <a:pt x="f5" y="f23"/>
                  </a:lnTo>
                  <a:lnTo>
                    <a:pt x="f5" y="f23"/>
                  </a:lnTo>
                  <a:lnTo>
                    <a:pt x="f19" y="f23"/>
                  </a:lnTo>
                  <a:cubicBezTo>
                    <a:pt x="f17" y="f23"/>
                    <a:pt x="f15" y="f24"/>
                    <a:pt x="f13" y="f25"/>
                  </a:cubicBezTo>
                  <a:cubicBezTo>
                    <a:pt x="f11" y="f26"/>
                    <a:pt x="f6" y="f27"/>
                    <a:pt x="f6" y="f28"/>
                  </a:cubicBezTo>
                  <a:lnTo>
                    <a:pt x="f6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25402">
              <a:solidFill>
                <a:srgbClr val="4F81BD"/>
              </a:solidFill>
              <a:prstDash val="solid"/>
            </a:ln>
          </p:spPr>
          <p:txBody>
            <a:bodyPr vert="horz" wrap="square" lIns="163577" tIns="52001" rIns="52001" bIns="52001" anchor="ctr" anchorCtr="0" compatLnSpc="1"/>
            <a:lstStyle/>
            <a:p>
              <a:pPr marL="228600" marR="0" lvl="1" indent="-228600" algn="l" defTabSz="102235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buSzPct val="100000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3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Uluslararası sempozyum ve kongrelerde sunulan ve bildiri kitabında basılan bildiriler</a:t>
              </a:r>
              <a:endParaRPr lang="tr-TR" sz="23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" name="9 Serbest Form"/>
            <p:cNvSpPr/>
            <p:nvPr/>
          </p:nvSpPr>
          <p:spPr>
            <a:xfrm>
              <a:off x="581028" y="5274186"/>
              <a:ext cx="825008" cy="11785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178585"/>
                <a:gd name="f7" fmla="val 825009"/>
                <a:gd name="f8" fmla="val 1178584"/>
                <a:gd name="f9" fmla="val 536256"/>
                <a:gd name="f10" fmla="val 589292"/>
                <a:gd name="f11" fmla="val 1"/>
                <a:gd name="f12" fmla="val 288753"/>
                <a:gd name="f13" fmla="+- 0 0 -90"/>
                <a:gd name="f14" fmla="*/ f3 1 1178585"/>
                <a:gd name="f15" fmla="*/ f4 1 825009"/>
                <a:gd name="f16" fmla="+- f7 0 f5"/>
                <a:gd name="f17" fmla="+- f6 0 f5"/>
                <a:gd name="f18" fmla="*/ f13 f0 1"/>
                <a:gd name="f19" fmla="*/ f17 1 1178585"/>
                <a:gd name="f20" fmla="*/ f16 1 825009"/>
                <a:gd name="f21" fmla="*/ 0 f17 1"/>
                <a:gd name="f22" fmla="*/ 0 f16 1"/>
                <a:gd name="f23" fmla="*/ 766081 f17 1"/>
                <a:gd name="f24" fmla="*/ 1178585 f17 1"/>
                <a:gd name="f25" fmla="*/ 412505 f16 1"/>
                <a:gd name="f26" fmla="*/ 825009 f16 1"/>
                <a:gd name="f27" fmla="*/ 412505 f17 1"/>
                <a:gd name="f28" fmla="*/ f18 1 f2"/>
                <a:gd name="f29" fmla="*/ f21 1 1178585"/>
                <a:gd name="f30" fmla="*/ f22 1 825009"/>
                <a:gd name="f31" fmla="*/ f23 1 1178585"/>
                <a:gd name="f32" fmla="*/ f24 1 1178585"/>
                <a:gd name="f33" fmla="*/ f25 1 825009"/>
                <a:gd name="f34" fmla="*/ f26 1 825009"/>
                <a:gd name="f35" fmla="*/ f27 1 1178585"/>
                <a:gd name="f36" fmla="*/ f5 1 f19"/>
                <a:gd name="f37" fmla="*/ f6 1 f19"/>
                <a:gd name="f38" fmla="*/ f5 1 f20"/>
                <a:gd name="f39" fmla="*/ f7 1 f20"/>
                <a:gd name="f40" fmla="+- f28 0 f1"/>
                <a:gd name="f41" fmla="*/ f29 1 f19"/>
                <a:gd name="f42" fmla="*/ f30 1 f20"/>
                <a:gd name="f43" fmla="*/ f31 1 f19"/>
                <a:gd name="f44" fmla="*/ f32 1 f19"/>
                <a:gd name="f45" fmla="*/ f33 1 f20"/>
                <a:gd name="f46" fmla="*/ f34 1 f20"/>
                <a:gd name="f47" fmla="*/ f35 1 f19"/>
                <a:gd name="f48" fmla="*/ f36 f14 1"/>
                <a:gd name="f49" fmla="*/ f37 f14 1"/>
                <a:gd name="f50" fmla="*/ f39 f15 1"/>
                <a:gd name="f51" fmla="*/ f38 f15 1"/>
                <a:gd name="f52" fmla="*/ f41 f14 1"/>
                <a:gd name="f53" fmla="*/ f42 f15 1"/>
                <a:gd name="f54" fmla="*/ f43 f14 1"/>
                <a:gd name="f55" fmla="*/ f44 f14 1"/>
                <a:gd name="f56" fmla="*/ f45 f15 1"/>
                <a:gd name="f57" fmla="*/ f46 f15 1"/>
                <a:gd name="f58" fmla="*/ f47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52" y="f53"/>
                </a:cxn>
                <a:cxn ang="f40">
                  <a:pos x="f54" y="f53"/>
                </a:cxn>
                <a:cxn ang="f40">
                  <a:pos x="f55" y="f56"/>
                </a:cxn>
                <a:cxn ang="f40">
                  <a:pos x="f54" y="f57"/>
                </a:cxn>
                <a:cxn ang="f40">
                  <a:pos x="f52" y="f57"/>
                </a:cxn>
                <a:cxn ang="f40">
                  <a:pos x="f58" y="f56"/>
                </a:cxn>
                <a:cxn ang="f40">
                  <a:pos x="f52" y="f53"/>
                </a:cxn>
              </a:cxnLst>
              <a:rect l="f48" t="f51" r="f49" b="f50"/>
              <a:pathLst>
                <a:path w="1178585" h="825009">
                  <a:moveTo>
                    <a:pt x="f8" y="f5"/>
                  </a:moveTo>
                  <a:lnTo>
                    <a:pt x="f8" y="f9"/>
                  </a:lnTo>
                  <a:lnTo>
                    <a:pt x="f10" y="f7"/>
                  </a:lnTo>
                  <a:lnTo>
                    <a:pt x="f11" y="f9"/>
                  </a:lnTo>
                  <a:lnTo>
                    <a:pt x="f11" y="f5"/>
                  </a:lnTo>
                  <a:lnTo>
                    <a:pt x="f10" y="f12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4F81BD"/>
            </a:solidFill>
            <a:ln w="25402">
              <a:solidFill>
                <a:srgbClr val="4F81BD"/>
              </a:solidFill>
              <a:prstDash val="solid"/>
            </a:ln>
          </p:spPr>
          <p:txBody>
            <a:bodyPr vert="horz" wrap="square" lIns="14602" tIns="427107" rIns="14602" bIns="427107" anchor="ctr" anchorCtr="1" compatLnSpc="1"/>
            <a:lstStyle/>
            <a:p>
              <a:pPr marL="0" marR="0" lvl="0" indent="0" algn="ctr" defTabSz="102235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3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2</a:t>
              </a:r>
            </a:p>
          </p:txBody>
        </p:sp>
        <p:sp>
          <p:nvSpPr>
            <p:cNvPr id="11" name="10 Serbest Form"/>
            <p:cNvSpPr/>
            <p:nvPr/>
          </p:nvSpPr>
          <p:spPr>
            <a:xfrm>
              <a:off x="1406036" y="5249734"/>
              <a:ext cx="10204941" cy="76608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66080"/>
                <a:gd name="f7" fmla="val 10204940"/>
                <a:gd name="f8" fmla="val 1700868"/>
                <a:gd name="f9" fmla="val 8504072"/>
                <a:gd name="f10" fmla="val 8955174"/>
                <a:gd name="f11" fmla="val 765070"/>
                <a:gd name="f12" fmla="val 9387785"/>
                <a:gd name="f13" fmla="val 763273"/>
                <a:gd name="f14" fmla="val 9706756"/>
                <a:gd name="f15" fmla="val 761475"/>
                <a:gd name="f16" fmla="val 10025726"/>
                <a:gd name="f17" fmla="val 759037"/>
                <a:gd name="f18" fmla="val 10204920"/>
                <a:gd name="f19" fmla="val 756495"/>
                <a:gd name="f20" fmla="val 504330"/>
                <a:gd name="f21" fmla="val 252165"/>
                <a:gd name="f22" fmla="val 10204933"/>
                <a:gd name="f23" fmla="val 7"/>
                <a:gd name="f24" fmla="val 179200"/>
                <a:gd name="f25" fmla="val 498184"/>
                <a:gd name="f26" fmla="val 817155"/>
                <a:gd name="f27" fmla="val 1249780"/>
                <a:gd name="f28" fmla="val 1700881"/>
                <a:gd name="f29" fmla="+- 0 0 -90"/>
                <a:gd name="f30" fmla="*/ f3 1 766080"/>
                <a:gd name="f31" fmla="*/ f4 1 10204940"/>
                <a:gd name="f32" fmla="+- f7 0 f5"/>
                <a:gd name="f33" fmla="+- f6 0 f5"/>
                <a:gd name="f34" fmla="*/ f29 f0 1"/>
                <a:gd name="f35" fmla="*/ f33 1 766080"/>
                <a:gd name="f36" fmla="*/ f32 1 10204940"/>
                <a:gd name="f37" fmla="*/ 127683 f33 1"/>
                <a:gd name="f38" fmla="*/ 0 f32 1"/>
                <a:gd name="f39" fmla="*/ 638397 f33 1"/>
                <a:gd name="f40" fmla="*/ 728682 f33 1"/>
                <a:gd name="f41" fmla="*/ 37398 f32 1"/>
                <a:gd name="f42" fmla="*/ 766079 f33 1"/>
                <a:gd name="f43" fmla="*/ 127684 f32 1"/>
                <a:gd name="f44" fmla="*/ 766080 f33 1"/>
                <a:gd name="f45" fmla="*/ 10204940 f32 1"/>
                <a:gd name="f46" fmla="*/ 0 f33 1"/>
                <a:gd name="f47" fmla="*/ 127683 f32 1"/>
                <a:gd name="f48" fmla="*/ 37398 f33 1"/>
                <a:gd name="f49" fmla="*/ 127684 f33 1"/>
                <a:gd name="f50" fmla="*/ 1 f32 1"/>
                <a:gd name="f51" fmla="*/ f34 1 f2"/>
                <a:gd name="f52" fmla="*/ f37 1 766080"/>
                <a:gd name="f53" fmla="*/ f38 1 10204940"/>
                <a:gd name="f54" fmla="*/ f39 1 766080"/>
                <a:gd name="f55" fmla="*/ f40 1 766080"/>
                <a:gd name="f56" fmla="*/ f41 1 10204940"/>
                <a:gd name="f57" fmla="*/ f42 1 766080"/>
                <a:gd name="f58" fmla="*/ f43 1 10204940"/>
                <a:gd name="f59" fmla="*/ f44 1 766080"/>
                <a:gd name="f60" fmla="*/ f45 1 10204940"/>
                <a:gd name="f61" fmla="*/ f46 1 766080"/>
                <a:gd name="f62" fmla="*/ f47 1 10204940"/>
                <a:gd name="f63" fmla="*/ f48 1 766080"/>
                <a:gd name="f64" fmla="*/ f49 1 766080"/>
                <a:gd name="f65" fmla="*/ f50 1 10204940"/>
                <a:gd name="f66" fmla="*/ f5 1 f35"/>
                <a:gd name="f67" fmla="*/ f6 1 f35"/>
                <a:gd name="f68" fmla="*/ f5 1 f36"/>
                <a:gd name="f69" fmla="*/ f7 1 f36"/>
                <a:gd name="f70" fmla="+- f51 0 f1"/>
                <a:gd name="f71" fmla="*/ f52 1 f35"/>
                <a:gd name="f72" fmla="*/ f53 1 f36"/>
                <a:gd name="f73" fmla="*/ f54 1 f35"/>
                <a:gd name="f74" fmla="*/ f55 1 f35"/>
                <a:gd name="f75" fmla="*/ f56 1 f36"/>
                <a:gd name="f76" fmla="*/ f57 1 f35"/>
                <a:gd name="f77" fmla="*/ f58 1 f36"/>
                <a:gd name="f78" fmla="*/ f59 1 f35"/>
                <a:gd name="f79" fmla="*/ f60 1 f36"/>
                <a:gd name="f80" fmla="*/ f61 1 f35"/>
                <a:gd name="f81" fmla="*/ f62 1 f36"/>
                <a:gd name="f82" fmla="*/ f63 1 f35"/>
                <a:gd name="f83" fmla="*/ f64 1 f35"/>
                <a:gd name="f84" fmla="*/ f65 1 f36"/>
                <a:gd name="f85" fmla="*/ f66 f30 1"/>
                <a:gd name="f86" fmla="*/ f67 f30 1"/>
                <a:gd name="f87" fmla="*/ f69 f31 1"/>
                <a:gd name="f88" fmla="*/ f68 f31 1"/>
                <a:gd name="f89" fmla="*/ f71 f30 1"/>
                <a:gd name="f90" fmla="*/ f72 f31 1"/>
                <a:gd name="f91" fmla="*/ f73 f30 1"/>
                <a:gd name="f92" fmla="*/ f74 f30 1"/>
                <a:gd name="f93" fmla="*/ f75 f31 1"/>
                <a:gd name="f94" fmla="*/ f76 f30 1"/>
                <a:gd name="f95" fmla="*/ f77 f31 1"/>
                <a:gd name="f96" fmla="*/ f78 f30 1"/>
                <a:gd name="f97" fmla="*/ f79 f31 1"/>
                <a:gd name="f98" fmla="*/ f80 f30 1"/>
                <a:gd name="f99" fmla="*/ f81 f31 1"/>
                <a:gd name="f100" fmla="*/ f82 f30 1"/>
                <a:gd name="f101" fmla="*/ f83 f30 1"/>
                <a:gd name="f102" fmla="*/ f84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0">
                  <a:pos x="f89" y="f90"/>
                </a:cxn>
                <a:cxn ang="f70">
                  <a:pos x="f91" y="f90"/>
                </a:cxn>
                <a:cxn ang="f70">
                  <a:pos x="f92" y="f93"/>
                </a:cxn>
                <a:cxn ang="f70">
                  <a:pos x="f94" y="f95"/>
                </a:cxn>
                <a:cxn ang="f70">
                  <a:pos x="f96" y="f97"/>
                </a:cxn>
                <a:cxn ang="f70">
                  <a:pos x="f96" y="f97"/>
                </a:cxn>
                <a:cxn ang="f70">
                  <a:pos x="f96" y="f97"/>
                </a:cxn>
                <a:cxn ang="f70">
                  <a:pos x="f98" y="f97"/>
                </a:cxn>
                <a:cxn ang="f70">
                  <a:pos x="f98" y="f97"/>
                </a:cxn>
                <a:cxn ang="f70">
                  <a:pos x="f98" y="f97"/>
                </a:cxn>
                <a:cxn ang="f70">
                  <a:pos x="f98" y="f99"/>
                </a:cxn>
                <a:cxn ang="f70">
                  <a:pos x="f100" y="f93"/>
                </a:cxn>
                <a:cxn ang="f70">
                  <a:pos x="f101" y="f102"/>
                </a:cxn>
                <a:cxn ang="f70">
                  <a:pos x="f89" y="f90"/>
                </a:cxn>
              </a:cxnLst>
              <a:rect l="f85" t="f88" r="f86" b="f87"/>
              <a:pathLst>
                <a:path w="766080" h="10204940">
                  <a:moveTo>
                    <a:pt x="f6" y="f8"/>
                  </a:moveTo>
                  <a:lnTo>
                    <a:pt x="f6" y="f9"/>
                  </a:lnTo>
                  <a:cubicBezTo>
                    <a:pt x="f6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22"/>
                    <a:pt x="f5" y="f22"/>
                  </a:cubicBezTo>
                  <a:lnTo>
                    <a:pt x="f5" y="f22"/>
                  </a:lnTo>
                  <a:lnTo>
                    <a:pt x="f5" y="f22"/>
                  </a:lnTo>
                  <a:lnTo>
                    <a:pt x="f5" y="f23"/>
                  </a:lnTo>
                  <a:lnTo>
                    <a:pt x="f5" y="f23"/>
                  </a:lnTo>
                  <a:lnTo>
                    <a:pt x="f5" y="f23"/>
                  </a:lnTo>
                  <a:lnTo>
                    <a:pt x="f19" y="f23"/>
                  </a:lnTo>
                  <a:cubicBezTo>
                    <a:pt x="f17" y="f23"/>
                    <a:pt x="f15" y="f24"/>
                    <a:pt x="f13" y="f25"/>
                  </a:cubicBezTo>
                  <a:cubicBezTo>
                    <a:pt x="f11" y="f26"/>
                    <a:pt x="f6" y="f27"/>
                    <a:pt x="f6" y="f28"/>
                  </a:cubicBezTo>
                  <a:lnTo>
                    <a:pt x="f6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25402">
              <a:solidFill>
                <a:srgbClr val="4F81BD"/>
              </a:solidFill>
              <a:prstDash val="solid"/>
            </a:ln>
          </p:spPr>
          <p:txBody>
            <a:bodyPr vert="horz" wrap="square" lIns="163577" tIns="52001" rIns="52001" bIns="52001" anchor="ctr" anchorCtr="0" compatLnSpc="1"/>
            <a:lstStyle/>
            <a:p>
              <a:pPr marL="228600" marR="0" lvl="1" indent="-228600" algn="l" defTabSz="102235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buSzPct val="100000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3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Ulusal bilimsel toplantılarda sunulan ve bildiri kitabında basılan bildiriler</a:t>
              </a:r>
              <a:endParaRPr lang="tr-TR" sz="23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 noGrp="1"/>
          </p:cNvSpPr>
          <p:nvPr>
            <p:ph type="title"/>
          </p:nvPr>
        </p:nvSpPr>
        <p:spPr>
          <a:xfrm>
            <a:off x="581028" y="701673"/>
            <a:ext cx="11029950" cy="1014417"/>
          </a:xfrm>
        </p:spPr>
        <p:txBody>
          <a:bodyPr anchorCtr="1"/>
          <a:lstStyle/>
          <a:p>
            <a:pPr lvl="0" algn="ctr"/>
            <a:r>
              <a:rPr lang="tr-TR" sz="4000" b="1"/>
              <a:t>İDARİ BİNA</a:t>
            </a:r>
          </a:p>
        </p:txBody>
      </p:sp>
      <p:grpSp>
        <p:nvGrpSpPr>
          <p:cNvPr id="3" name="İçerik Yer Tutucusu 4"/>
          <p:cNvGrpSpPr/>
          <p:nvPr/>
        </p:nvGrpSpPr>
        <p:grpSpPr>
          <a:xfrm>
            <a:off x="442551" y="2322283"/>
            <a:ext cx="11414281" cy="4136571"/>
            <a:chOff x="442551" y="2322283"/>
            <a:chExt cx="11414281" cy="4136571"/>
          </a:xfrm>
        </p:grpSpPr>
        <p:sp>
          <p:nvSpPr>
            <p:cNvPr id="4" name="3 Serbest Form"/>
            <p:cNvSpPr/>
            <p:nvPr/>
          </p:nvSpPr>
          <p:spPr>
            <a:xfrm>
              <a:off x="442551" y="2322283"/>
              <a:ext cx="2232443" cy="41365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32448"/>
                <a:gd name="f7" fmla="val 4136571"/>
                <a:gd name="f8" fmla="val 223245"/>
                <a:gd name="f9" fmla="val 164037"/>
                <a:gd name="f10" fmla="val 23521"/>
                <a:gd name="f11" fmla="val 107253"/>
                <a:gd name="f12" fmla="val 65387"/>
                <a:gd name="f13" fmla="val 107254"/>
                <a:gd name="f14" fmla="val 23520"/>
                <a:gd name="f15" fmla="val 2009203"/>
                <a:gd name="f16" fmla="val 2068411"/>
                <a:gd name="f17" fmla="val 2125195"/>
                <a:gd name="f18" fmla="val 2167061"/>
                <a:gd name="f19" fmla="val 2208928"/>
                <a:gd name="f20" fmla="val 3913326"/>
                <a:gd name="f21" fmla="val 3972534"/>
                <a:gd name="f22" fmla="val 4029318"/>
                <a:gd name="f23" fmla="val 4071184"/>
                <a:gd name="f24" fmla="val 2125194"/>
                <a:gd name="f25" fmla="val 4113051"/>
                <a:gd name="f26" fmla="val 4029317"/>
                <a:gd name="f27" fmla="+- 0 0 -90"/>
                <a:gd name="f28" fmla="*/ f3 1 2232448"/>
                <a:gd name="f29" fmla="*/ f4 1 4136571"/>
                <a:gd name="f30" fmla="+- f7 0 f5"/>
                <a:gd name="f31" fmla="+- f6 0 f5"/>
                <a:gd name="f32" fmla="*/ f27 f0 1"/>
                <a:gd name="f33" fmla="*/ f31 1 2232448"/>
                <a:gd name="f34" fmla="*/ f30 1 4136571"/>
                <a:gd name="f35" fmla="*/ 0 f31 1"/>
                <a:gd name="f36" fmla="*/ 223245 f30 1"/>
                <a:gd name="f37" fmla="*/ 65387 f31 1"/>
                <a:gd name="f38" fmla="*/ 65387 f30 1"/>
                <a:gd name="f39" fmla="*/ 223245 f31 1"/>
                <a:gd name="f40" fmla="*/ 0 f30 1"/>
                <a:gd name="f41" fmla="*/ 2009203 f31 1"/>
                <a:gd name="f42" fmla="*/ 2167061 f31 1"/>
                <a:gd name="f43" fmla="*/ 2232448 f31 1"/>
                <a:gd name="f44" fmla="*/ 3913326 f30 1"/>
                <a:gd name="f45" fmla="*/ 4071184 f30 1"/>
                <a:gd name="f46" fmla="*/ 4136571 f30 1"/>
                <a:gd name="f47" fmla="*/ f32 1 f2"/>
                <a:gd name="f48" fmla="*/ f35 1 2232448"/>
                <a:gd name="f49" fmla="*/ f36 1 4136571"/>
                <a:gd name="f50" fmla="*/ f37 1 2232448"/>
                <a:gd name="f51" fmla="*/ f38 1 4136571"/>
                <a:gd name="f52" fmla="*/ f39 1 2232448"/>
                <a:gd name="f53" fmla="*/ f40 1 4136571"/>
                <a:gd name="f54" fmla="*/ f41 1 2232448"/>
                <a:gd name="f55" fmla="*/ f42 1 2232448"/>
                <a:gd name="f56" fmla="*/ f43 1 2232448"/>
                <a:gd name="f57" fmla="*/ f44 1 4136571"/>
                <a:gd name="f58" fmla="*/ f45 1 4136571"/>
                <a:gd name="f59" fmla="*/ f46 1 4136571"/>
                <a:gd name="f60" fmla="*/ f5 1 f33"/>
                <a:gd name="f61" fmla="*/ f6 1 f33"/>
                <a:gd name="f62" fmla="*/ f5 1 f34"/>
                <a:gd name="f63" fmla="*/ f7 1 f34"/>
                <a:gd name="f64" fmla="+- f47 0 f1"/>
                <a:gd name="f65" fmla="*/ f48 1 f33"/>
                <a:gd name="f66" fmla="*/ f49 1 f34"/>
                <a:gd name="f67" fmla="*/ f50 1 f33"/>
                <a:gd name="f68" fmla="*/ f51 1 f34"/>
                <a:gd name="f69" fmla="*/ f52 1 f33"/>
                <a:gd name="f70" fmla="*/ f53 1 f34"/>
                <a:gd name="f71" fmla="*/ f54 1 f33"/>
                <a:gd name="f72" fmla="*/ f55 1 f33"/>
                <a:gd name="f73" fmla="*/ f56 1 f33"/>
                <a:gd name="f74" fmla="*/ f57 1 f34"/>
                <a:gd name="f75" fmla="*/ f58 1 f34"/>
                <a:gd name="f76" fmla="*/ f59 1 f34"/>
                <a:gd name="f77" fmla="*/ f60 f28 1"/>
                <a:gd name="f78" fmla="*/ f61 f28 1"/>
                <a:gd name="f79" fmla="*/ f63 f29 1"/>
                <a:gd name="f80" fmla="*/ f62 f29 1"/>
                <a:gd name="f81" fmla="*/ f65 f28 1"/>
                <a:gd name="f82" fmla="*/ f66 f29 1"/>
                <a:gd name="f83" fmla="*/ f67 f28 1"/>
                <a:gd name="f84" fmla="*/ f68 f29 1"/>
                <a:gd name="f85" fmla="*/ f69 f28 1"/>
                <a:gd name="f86" fmla="*/ f70 f29 1"/>
                <a:gd name="f87" fmla="*/ f71 f28 1"/>
                <a:gd name="f88" fmla="*/ f72 f28 1"/>
                <a:gd name="f89" fmla="*/ f73 f28 1"/>
                <a:gd name="f90" fmla="*/ f74 f29 1"/>
                <a:gd name="f91" fmla="*/ f75 f29 1"/>
                <a:gd name="f92" fmla="*/ f76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4">
                  <a:pos x="f81" y="f82"/>
                </a:cxn>
                <a:cxn ang="f64">
                  <a:pos x="f83" y="f84"/>
                </a:cxn>
                <a:cxn ang="f64">
                  <a:pos x="f85" y="f86"/>
                </a:cxn>
                <a:cxn ang="f64">
                  <a:pos x="f87" y="f86"/>
                </a:cxn>
                <a:cxn ang="f64">
                  <a:pos x="f88" y="f84"/>
                </a:cxn>
                <a:cxn ang="f64">
                  <a:pos x="f89" y="f82"/>
                </a:cxn>
                <a:cxn ang="f64">
                  <a:pos x="f89" y="f90"/>
                </a:cxn>
                <a:cxn ang="f64">
                  <a:pos x="f88" y="f91"/>
                </a:cxn>
                <a:cxn ang="f64">
                  <a:pos x="f87" y="f92"/>
                </a:cxn>
                <a:cxn ang="f64">
                  <a:pos x="f85" y="f92"/>
                </a:cxn>
                <a:cxn ang="f64">
                  <a:pos x="f83" y="f91"/>
                </a:cxn>
                <a:cxn ang="f64">
                  <a:pos x="f81" y="f90"/>
                </a:cxn>
                <a:cxn ang="f64">
                  <a:pos x="f81" y="f82"/>
                </a:cxn>
              </a:cxnLst>
              <a:rect l="f77" t="f80" r="f78" b="f79"/>
              <a:pathLst>
                <a:path w="2232448" h="4136571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3" y="f14"/>
                    <a:pt x="f9" y="f5"/>
                    <a:pt x="f8" y="f5"/>
                  </a:cubicBezTo>
                  <a:lnTo>
                    <a:pt x="f15" y="f5"/>
                  </a:lnTo>
                  <a:cubicBezTo>
                    <a:pt x="f16" y="f5"/>
                    <a:pt x="f17" y="f10"/>
                    <a:pt x="f18" y="f12"/>
                  </a:cubicBezTo>
                  <a:cubicBezTo>
                    <a:pt x="f19" y="f13"/>
                    <a:pt x="f6" y="f9"/>
                    <a:pt x="f6" y="f8"/>
                  </a:cubicBezTo>
                  <a:lnTo>
                    <a:pt x="f6" y="f20"/>
                  </a:lnTo>
                  <a:cubicBezTo>
                    <a:pt x="f6" y="f21"/>
                    <a:pt x="f19" y="f22"/>
                    <a:pt x="f18" y="f23"/>
                  </a:cubicBezTo>
                  <a:cubicBezTo>
                    <a:pt x="f24" y="f25"/>
                    <a:pt x="f16" y="f7"/>
                    <a:pt x="f15" y="f7"/>
                  </a:cubicBezTo>
                  <a:lnTo>
                    <a:pt x="f8" y="f7"/>
                  </a:lnTo>
                  <a:cubicBezTo>
                    <a:pt x="f9" y="f7"/>
                    <a:pt x="f11" y="f25"/>
                    <a:pt x="f12" y="f23"/>
                  </a:cubicBezTo>
                  <a:cubicBezTo>
                    <a:pt x="f14" y="f26"/>
                    <a:pt x="f5" y="f21"/>
                    <a:pt x="f5" y="f20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C0504D"/>
            </a:solidFill>
            <a:ln w="25402">
              <a:solidFill>
                <a:srgbClr val="FFFFFF"/>
              </a:solidFill>
              <a:prstDash val="solid"/>
            </a:ln>
          </p:spPr>
          <p:txBody>
            <a:bodyPr vert="horz" wrap="square" lIns="142244" tIns="1796869" rIns="142244" bIns="969556" anchor="ctr" anchorCtr="1" compatLnSpc="1"/>
            <a:lstStyle/>
            <a:p>
              <a:pPr marL="0" marR="0" lvl="0" indent="0" algn="ctr" defTabSz="888997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000" b="1" i="0" u="none" strike="noStrike" kern="1200" cap="none" spc="0" baseline="0">
                  <a:solidFill>
                    <a:srgbClr val="FFFFFF"/>
                  </a:solidFill>
                  <a:uFillTx/>
                  <a:latin typeface="Gill Sans MT" pitchFamily="34"/>
                </a:rPr>
                <a:t>8</a:t>
              </a:r>
            </a:p>
            <a:p>
              <a:pPr marL="0" marR="0" lvl="0" indent="0" algn="ctr" defTabSz="888997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000" b="1" i="0" u="none" strike="noStrike" kern="1200" cap="none" spc="0" baseline="0">
                  <a:solidFill>
                    <a:srgbClr val="FFFFFF"/>
                  </a:solidFill>
                  <a:uFillTx/>
                  <a:latin typeface="Gill Sans MT" pitchFamily="34"/>
                </a:rPr>
                <a:t>ADET İDARİ PERSONEL ODASI</a:t>
              </a:r>
            </a:p>
          </p:txBody>
        </p:sp>
        <p:sp>
          <p:nvSpPr>
            <p:cNvPr id="5" name="4 Serbest Form"/>
            <p:cNvSpPr/>
            <p:nvPr/>
          </p:nvSpPr>
          <p:spPr>
            <a:xfrm>
              <a:off x="621938" y="2420883"/>
              <a:ext cx="1873660" cy="1676662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1 0"/>
                <a:gd name="f15" fmla="*/ f9 f0 1"/>
                <a:gd name="f16" fmla="*/ f10 f0 1"/>
                <a:gd name="f17" fmla="?: f11 f4 1"/>
                <a:gd name="f18" fmla="?: f12 f5 1"/>
                <a:gd name="f19" fmla="?: f13 f6 1"/>
                <a:gd name="f20" fmla="+- f14 0 f1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1 0"/>
                <a:gd name="f28" fmla="+- f21 0 f1"/>
                <a:gd name="f29" fmla="+- f22 0 f1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0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0 1"/>
                <a:gd name="f47" fmla="*/ f42 f30 1"/>
                <a:gd name="f48" fmla="*/ f41 f30 1"/>
                <a:gd name="f49" fmla="*/ f46 1 f8"/>
                <a:gd name="f50" fmla="*/ f44 f30 1"/>
                <a:gd name="f51" fmla="+- f49 0 f1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0" swAng="f1"/>
                  <a:arcTo wR="f47" hR="f48" stAng="f2" swAng="f1"/>
                  <a:arcTo wR="f47" hR="f48" stAng="f7" swAng="f1"/>
                  <a:arcTo wR="f47" hR="f48" stAng="f1" swAng="f1"/>
                  <a:close/>
                </a:path>
              </a:pathLst>
            </a:custGeom>
            <a:blipFill>
              <a:blip r:embed="rId2" r:link="rId3" cstate="print">
                <a:alphaModFix/>
              </a:blip>
              <a:stretch>
                <a:fillRect/>
              </a:stretch>
            </a:blipFill>
            <a:ln w="25402">
              <a:solidFill>
                <a:srgbClr val="FFFFFF"/>
              </a:solidFill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" name="5 Serbest Form"/>
            <p:cNvSpPr/>
            <p:nvPr/>
          </p:nvSpPr>
          <p:spPr>
            <a:xfrm>
              <a:off x="2776840" y="2322283"/>
              <a:ext cx="2232443" cy="41365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32448"/>
                <a:gd name="f7" fmla="val 4136571"/>
                <a:gd name="f8" fmla="val 223245"/>
                <a:gd name="f9" fmla="val 164037"/>
                <a:gd name="f10" fmla="val 23521"/>
                <a:gd name="f11" fmla="val 107253"/>
                <a:gd name="f12" fmla="val 65387"/>
                <a:gd name="f13" fmla="val 107254"/>
                <a:gd name="f14" fmla="val 23520"/>
                <a:gd name="f15" fmla="val 2009203"/>
                <a:gd name="f16" fmla="val 2068411"/>
                <a:gd name="f17" fmla="val 2125195"/>
                <a:gd name="f18" fmla="val 2167061"/>
                <a:gd name="f19" fmla="val 2208928"/>
                <a:gd name="f20" fmla="val 3913326"/>
                <a:gd name="f21" fmla="val 3972534"/>
                <a:gd name="f22" fmla="val 4029318"/>
                <a:gd name="f23" fmla="val 4071184"/>
                <a:gd name="f24" fmla="val 2125194"/>
                <a:gd name="f25" fmla="val 4113051"/>
                <a:gd name="f26" fmla="val 4029317"/>
                <a:gd name="f27" fmla="+- 0 0 -90"/>
                <a:gd name="f28" fmla="*/ f3 1 2232448"/>
                <a:gd name="f29" fmla="*/ f4 1 4136571"/>
                <a:gd name="f30" fmla="+- f7 0 f5"/>
                <a:gd name="f31" fmla="+- f6 0 f5"/>
                <a:gd name="f32" fmla="*/ f27 f0 1"/>
                <a:gd name="f33" fmla="*/ f31 1 2232448"/>
                <a:gd name="f34" fmla="*/ f30 1 4136571"/>
                <a:gd name="f35" fmla="*/ 0 f31 1"/>
                <a:gd name="f36" fmla="*/ 223245 f30 1"/>
                <a:gd name="f37" fmla="*/ 65387 f31 1"/>
                <a:gd name="f38" fmla="*/ 65387 f30 1"/>
                <a:gd name="f39" fmla="*/ 223245 f31 1"/>
                <a:gd name="f40" fmla="*/ 0 f30 1"/>
                <a:gd name="f41" fmla="*/ 2009203 f31 1"/>
                <a:gd name="f42" fmla="*/ 2167061 f31 1"/>
                <a:gd name="f43" fmla="*/ 2232448 f31 1"/>
                <a:gd name="f44" fmla="*/ 3913326 f30 1"/>
                <a:gd name="f45" fmla="*/ 4071184 f30 1"/>
                <a:gd name="f46" fmla="*/ 4136571 f30 1"/>
                <a:gd name="f47" fmla="*/ f32 1 f2"/>
                <a:gd name="f48" fmla="*/ f35 1 2232448"/>
                <a:gd name="f49" fmla="*/ f36 1 4136571"/>
                <a:gd name="f50" fmla="*/ f37 1 2232448"/>
                <a:gd name="f51" fmla="*/ f38 1 4136571"/>
                <a:gd name="f52" fmla="*/ f39 1 2232448"/>
                <a:gd name="f53" fmla="*/ f40 1 4136571"/>
                <a:gd name="f54" fmla="*/ f41 1 2232448"/>
                <a:gd name="f55" fmla="*/ f42 1 2232448"/>
                <a:gd name="f56" fmla="*/ f43 1 2232448"/>
                <a:gd name="f57" fmla="*/ f44 1 4136571"/>
                <a:gd name="f58" fmla="*/ f45 1 4136571"/>
                <a:gd name="f59" fmla="*/ f46 1 4136571"/>
                <a:gd name="f60" fmla="*/ f5 1 f33"/>
                <a:gd name="f61" fmla="*/ f6 1 f33"/>
                <a:gd name="f62" fmla="*/ f5 1 f34"/>
                <a:gd name="f63" fmla="*/ f7 1 f34"/>
                <a:gd name="f64" fmla="+- f47 0 f1"/>
                <a:gd name="f65" fmla="*/ f48 1 f33"/>
                <a:gd name="f66" fmla="*/ f49 1 f34"/>
                <a:gd name="f67" fmla="*/ f50 1 f33"/>
                <a:gd name="f68" fmla="*/ f51 1 f34"/>
                <a:gd name="f69" fmla="*/ f52 1 f33"/>
                <a:gd name="f70" fmla="*/ f53 1 f34"/>
                <a:gd name="f71" fmla="*/ f54 1 f33"/>
                <a:gd name="f72" fmla="*/ f55 1 f33"/>
                <a:gd name="f73" fmla="*/ f56 1 f33"/>
                <a:gd name="f74" fmla="*/ f57 1 f34"/>
                <a:gd name="f75" fmla="*/ f58 1 f34"/>
                <a:gd name="f76" fmla="*/ f59 1 f34"/>
                <a:gd name="f77" fmla="*/ f60 f28 1"/>
                <a:gd name="f78" fmla="*/ f61 f28 1"/>
                <a:gd name="f79" fmla="*/ f63 f29 1"/>
                <a:gd name="f80" fmla="*/ f62 f29 1"/>
                <a:gd name="f81" fmla="*/ f65 f28 1"/>
                <a:gd name="f82" fmla="*/ f66 f29 1"/>
                <a:gd name="f83" fmla="*/ f67 f28 1"/>
                <a:gd name="f84" fmla="*/ f68 f29 1"/>
                <a:gd name="f85" fmla="*/ f69 f28 1"/>
                <a:gd name="f86" fmla="*/ f70 f29 1"/>
                <a:gd name="f87" fmla="*/ f71 f28 1"/>
                <a:gd name="f88" fmla="*/ f72 f28 1"/>
                <a:gd name="f89" fmla="*/ f73 f28 1"/>
                <a:gd name="f90" fmla="*/ f74 f29 1"/>
                <a:gd name="f91" fmla="*/ f75 f29 1"/>
                <a:gd name="f92" fmla="*/ f76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4">
                  <a:pos x="f81" y="f82"/>
                </a:cxn>
                <a:cxn ang="f64">
                  <a:pos x="f83" y="f84"/>
                </a:cxn>
                <a:cxn ang="f64">
                  <a:pos x="f85" y="f86"/>
                </a:cxn>
                <a:cxn ang="f64">
                  <a:pos x="f87" y="f86"/>
                </a:cxn>
                <a:cxn ang="f64">
                  <a:pos x="f88" y="f84"/>
                </a:cxn>
                <a:cxn ang="f64">
                  <a:pos x="f89" y="f82"/>
                </a:cxn>
                <a:cxn ang="f64">
                  <a:pos x="f89" y="f90"/>
                </a:cxn>
                <a:cxn ang="f64">
                  <a:pos x="f88" y="f91"/>
                </a:cxn>
                <a:cxn ang="f64">
                  <a:pos x="f87" y="f92"/>
                </a:cxn>
                <a:cxn ang="f64">
                  <a:pos x="f85" y="f92"/>
                </a:cxn>
                <a:cxn ang="f64">
                  <a:pos x="f83" y="f91"/>
                </a:cxn>
                <a:cxn ang="f64">
                  <a:pos x="f81" y="f90"/>
                </a:cxn>
                <a:cxn ang="f64">
                  <a:pos x="f81" y="f82"/>
                </a:cxn>
              </a:cxnLst>
              <a:rect l="f77" t="f80" r="f78" b="f79"/>
              <a:pathLst>
                <a:path w="2232448" h="4136571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3" y="f14"/>
                    <a:pt x="f9" y="f5"/>
                    <a:pt x="f8" y="f5"/>
                  </a:cubicBezTo>
                  <a:lnTo>
                    <a:pt x="f15" y="f5"/>
                  </a:lnTo>
                  <a:cubicBezTo>
                    <a:pt x="f16" y="f5"/>
                    <a:pt x="f17" y="f10"/>
                    <a:pt x="f18" y="f12"/>
                  </a:cubicBezTo>
                  <a:cubicBezTo>
                    <a:pt x="f19" y="f13"/>
                    <a:pt x="f6" y="f9"/>
                    <a:pt x="f6" y="f8"/>
                  </a:cubicBezTo>
                  <a:lnTo>
                    <a:pt x="f6" y="f20"/>
                  </a:lnTo>
                  <a:cubicBezTo>
                    <a:pt x="f6" y="f21"/>
                    <a:pt x="f19" y="f22"/>
                    <a:pt x="f18" y="f23"/>
                  </a:cubicBezTo>
                  <a:cubicBezTo>
                    <a:pt x="f24" y="f25"/>
                    <a:pt x="f16" y="f7"/>
                    <a:pt x="f15" y="f7"/>
                  </a:cubicBezTo>
                  <a:lnTo>
                    <a:pt x="f8" y="f7"/>
                  </a:lnTo>
                  <a:cubicBezTo>
                    <a:pt x="f9" y="f7"/>
                    <a:pt x="f11" y="f25"/>
                    <a:pt x="f12" y="f23"/>
                  </a:cubicBezTo>
                  <a:cubicBezTo>
                    <a:pt x="f14" y="f26"/>
                    <a:pt x="f5" y="f21"/>
                    <a:pt x="f5" y="f20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9BBB59"/>
            </a:solidFill>
            <a:ln w="25402">
              <a:solidFill>
                <a:srgbClr val="FFFFFF"/>
              </a:solidFill>
              <a:prstDash val="solid"/>
            </a:ln>
          </p:spPr>
          <p:txBody>
            <a:bodyPr vert="horz" wrap="square" lIns="142244" tIns="1796869" rIns="142244" bIns="969556" anchor="ctr" anchorCtr="1" compatLnSpc="1"/>
            <a:lstStyle/>
            <a:p>
              <a:pPr marL="0" marR="0" lvl="0" indent="0" algn="ctr" defTabSz="888997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000" b="1" i="0" u="none" strike="noStrike" kern="1200" cap="none" spc="0" baseline="0">
                  <a:solidFill>
                    <a:srgbClr val="FFFFFF"/>
                  </a:solidFill>
                  <a:uFillTx/>
                  <a:latin typeface="Gill Sans MT" pitchFamily="34"/>
                </a:rPr>
                <a:t>1</a:t>
              </a:r>
            </a:p>
            <a:p>
              <a:pPr marL="0" marR="0" lvl="0" indent="0" algn="ctr" defTabSz="888997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000" b="1" i="0" u="none" strike="noStrike" kern="1200" cap="none" spc="0" baseline="0">
                  <a:solidFill>
                    <a:srgbClr val="FFFFFF"/>
                  </a:solidFill>
                  <a:uFillTx/>
                  <a:latin typeface="Gill Sans MT" pitchFamily="34"/>
                </a:rPr>
                <a:t>ADET BİLGİSAYAR LABORATUAR </a:t>
              </a:r>
              <a:r>
                <a:rPr lang="tr-TR" sz="2000" b="1" i="0" u="none" strike="noStrike" kern="1200" cap="none" spc="0" baseline="0">
                  <a:solidFill>
                    <a:srgbClr val="FF0000"/>
                  </a:solidFill>
                  <a:uFillTx/>
                  <a:latin typeface="Gill Sans MT" pitchFamily="34"/>
                </a:rPr>
                <a:t>(15)</a:t>
              </a:r>
              <a:endParaRPr lang="tr-TR" sz="2000" b="0" i="0" u="none" strike="noStrike" kern="1200" cap="none" spc="0" baseline="0">
                <a:solidFill>
                  <a:srgbClr val="FF0000"/>
                </a:solidFill>
                <a:uFillTx/>
                <a:latin typeface="Gill Sans MT" pitchFamily="34"/>
              </a:endParaRPr>
            </a:p>
          </p:txBody>
        </p:sp>
        <p:sp>
          <p:nvSpPr>
            <p:cNvPr id="7" name="6 Serbest Form"/>
            <p:cNvSpPr/>
            <p:nvPr/>
          </p:nvSpPr>
          <p:spPr>
            <a:xfrm>
              <a:off x="2988533" y="2420892"/>
              <a:ext cx="1883334" cy="1604653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1 0"/>
                <a:gd name="f15" fmla="*/ f9 f0 1"/>
                <a:gd name="f16" fmla="*/ f10 f0 1"/>
                <a:gd name="f17" fmla="?: f11 f4 1"/>
                <a:gd name="f18" fmla="?: f12 f5 1"/>
                <a:gd name="f19" fmla="?: f13 f6 1"/>
                <a:gd name="f20" fmla="+- f14 0 f1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1 0"/>
                <a:gd name="f28" fmla="+- f21 0 f1"/>
                <a:gd name="f29" fmla="+- f22 0 f1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0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0 1"/>
                <a:gd name="f47" fmla="*/ f42 f30 1"/>
                <a:gd name="f48" fmla="*/ f41 f30 1"/>
                <a:gd name="f49" fmla="*/ f46 1 f8"/>
                <a:gd name="f50" fmla="*/ f44 f30 1"/>
                <a:gd name="f51" fmla="+- f49 0 f1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0" swAng="f1"/>
                  <a:arcTo wR="f47" hR="f48" stAng="f2" swAng="f1"/>
                  <a:arcTo wR="f47" hR="f48" stAng="f7" swAng="f1"/>
                  <a:arcTo wR="f47" hR="f48" stAng="f1" swAng="f1"/>
                  <a:close/>
                </a:path>
              </a:pathLst>
            </a:custGeom>
            <a:blipFill>
              <a:blip r:embed="rId4" r:link="rId5" cstate="print">
                <a:alphaModFix/>
              </a:blip>
              <a:stretch>
                <a:fillRect/>
              </a:stretch>
            </a:blipFill>
            <a:ln w="25402">
              <a:solidFill>
                <a:srgbClr val="FFFFFF"/>
              </a:solidFill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" name="7 Serbest Form"/>
            <p:cNvSpPr/>
            <p:nvPr/>
          </p:nvSpPr>
          <p:spPr>
            <a:xfrm>
              <a:off x="5041388" y="2322283"/>
              <a:ext cx="2232443" cy="41365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32448"/>
                <a:gd name="f7" fmla="val 4136571"/>
                <a:gd name="f8" fmla="val 223245"/>
                <a:gd name="f9" fmla="val 164037"/>
                <a:gd name="f10" fmla="val 23521"/>
                <a:gd name="f11" fmla="val 107253"/>
                <a:gd name="f12" fmla="val 65387"/>
                <a:gd name="f13" fmla="val 107254"/>
                <a:gd name="f14" fmla="val 23520"/>
                <a:gd name="f15" fmla="val 2009203"/>
                <a:gd name="f16" fmla="val 2068411"/>
                <a:gd name="f17" fmla="val 2125195"/>
                <a:gd name="f18" fmla="val 2167061"/>
                <a:gd name="f19" fmla="val 2208928"/>
                <a:gd name="f20" fmla="val 3913326"/>
                <a:gd name="f21" fmla="val 3972534"/>
                <a:gd name="f22" fmla="val 4029318"/>
                <a:gd name="f23" fmla="val 4071184"/>
                <a:gd name="f24" fmla="val 2125194"/>
                <a:gd name="f25" fmla="val 4113051"/>
                <a:gd name="f26" fmla="val 4029317"/>
                <a:gd name="f27" fmla="+- 0 0 -90"/>
                <a:gd name="f28" fmla="*/ f3 1 2232448"/>
                <a:gd name="f29" fmla="*/ f4 1 4136571"/>
                <a:gd name="f30" fmla="+- f7 0 f5"/>
                <a:gd name="f31" fmla="+- f6 0 f5"/>
                <a:gd name="f32" fmla="*/ f27 f0 1"/>
                <a:gd name="f33" fmla="*/ f31 1 2232448"/>
                <a:gd name="f34" fmla="*/ f30 1 4136571"/>
                <a:gd name="f35" fmla="*/ 0 f31 1"/>
                <a:gd name="f36" fmla="*/ 223245 f30 1"/>
                <a:gd name="f37" fmla="*/ 65387 f31 1"/>
                <a:gd name="f38" fmla="*/ 65387 f30 1"/>
                <a:gd name="f39" fmla="*/ 223245 f31 1"/>
                <a:gd name="f40" fmla="*/ 0 f30 1"/>
                <a:gd name="f41" fmla="*/ 2009203 f31 1"/>
                <a:gd name="f42" fmla="*/ 2167061 f31 1"/>
                <a:gd name="f43" fmla="*/ 2232448 f31 1"/>
                <a:gd name="f44" fmla="*/ 3913326 f30 1"/>
                <a:gd name="f45" fmla="*/ 4071184 f30 1"/>
                <a:gd name="f46" fmla="*/ 4136571 f30 1"/>
                <a:gd name="f47" fmla="*/ f32 1 f2"/>
                <a:gd name="f48" fmla="*/ f35 1 2232448"/>
                <a:gd name="f49" fmla="*/ f36 1 4136571"/>
                <a:gd name="f50" fmla="*/ f37 1 2232448"/>
                <a:gd name="f51" fmla="*/ f38 1 4136571"/>
                <a:gd name="f52" fmla="*/ f39 1 2232448"/>
                <a:gd name="f53" fmla="*/ f40 1 4136571"/>
                <a:gd name="f54" fmla="*/ f41 1 2232448"/>
                <a:gd name="f55" fmla="*/ f42 1 2232448"/>
                <a:gd name="f56" fmla="*/ f43 1 2232448"/>
                <a:gd name="f57" fmla="*/ f44 1 4136571"/>
                <a:gd name="f58" fmla="*/ f45 1 4136571"/>
                <a:gd name="f59" fmla="*/ f46 1 4136571"/>
                <a:gd name="f60" fmla="*/ f5 1 f33"/>
                <a:gd name="f61" fmla="*/ f6 1 f33"/>
                <a:gd name="f62" fmla="*/ f5 1 f34"/>
                <a:gd name="f63" fmla="*/ f7 1 f34"/>
                <a:gd name="f64" fmla="+- f47 0 f1"/>
                <a:gd name="f65" fmla="*/ f48 1 f33"/>
                <a:gd name="f66" fmla="*/ f49 1 f34"/>
                <a:gd name="f67" fmla="*/ f50 1 f33"/>
                <a:gd name="f68" fmla="*/ f51 1 f34"/>
                <a:gd name="f69" fmla="*/ f52 1 f33"/>
                <a:gd name="f70" fmla="*/ f53 1 f34"/>
                <a:gd name="f71" fmla="*/ f54 1 f33"/>
                <a:gd name="f72" fmla="*/ f55 1 f33"/>
                <a:gd name="f73" fmla="*/ f56 1 f33"/>
                <a:gd name="f74" fmla="*/ f57 1 f34"/>
                <a:gd name="f75" fmla="*/ f58 1 f34"/>
                <a:gd name="f76" fmla="*/ f59 1 f34"/>
                <a:gd name="f77" fmla="*/ f60 f28 1"/>
                <a:gd name="f78" fmla="*/ f61 f28 1"/>
                <a:gd name="f79" fmla="*/ f63 f29 1"/>
                <a:gd name="f80" fmla="*/ f62 f29 1"/>
                <a:gd name="f81" fmla="*/ f65 f28 1"/>
                <a:gd name="f82" fmla="*/ f66 f29 1"/>
                <a:gd name="f83" fmla="*/ f67 f28 1"/>
                <a:gd name="f84" fmla="*/ f68 f29 1"/>
                <a:gd name="f85" fmla="*/ f69 f28 1"/>
                <a:gd name="f86" fmla="*/ f70 f29 1"/>
                <a:gd name="f87" fmla="*/ f71 f28 1"/>
                <a:gd name="f88" fmla="*/ f72 f28 1"/>
                <a:gd name="f89" fmla="*/ f73 f28 1"/>
                <a:gd name="f90" fmla="*/ f74 f29 1"/>
                <a:gd name="f91" fmla="*/ f75 f29 1"/>
                <a:gd name="f92" fmla="*/ f76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4">
                  <a:pos x="f81" y="f82"/>
                </a:cxn>
                <a:cxn ang="f64">
                  <a:pos x="f83" y="f84"/>
                </a:cxn>
                <a:cxn ang="f64">
                  <a:pos x="f85" y="f86"/>
                </a:cxn>
                <a:cxn ang="f64">
                  <a:pos x="f87" y="f86"/>
                </a:cxn>
                <a:cxn ang="f64">
                  <a:pos x="f88" y="f84"/>
                </a:cxn>
                <a:cxn ang="f64">
                  <a:pos x="f89" y="f82"/>
                </a:cxn>
                <a:cxn ang="f64">
                  <a:pos x="f89" y="f90"/>
                </a:cxn>
                <a:cxn ang="f64">
                  <a:pos x="f88" y="f91"/>
                </a:cxn>
                <a:cxn ang="f64">
                  <a:pos x="f87" y="f92"/>
                </a:cxn>
                <a:cxn ang="f64">
                  <a:pos x="f85" y="f92"/>
                </a:cxn>
                <a:cxn ang="f64">
                  <a:pos x="f83" y="f91"/>
                </a:cxn>
                <a:cxn ang="f64">
                  <a:pos x="f81" y="f90"/>
                </a:cxn>
                <a:cxn ang="f64">
                  <a:pos x="f81" y="f82"/>
                </a:cxn>
              </a:cxnLst>
              <a:rect l="f77" t="f80" r="f78" b="f79"/>
              <a:pathLst>
                <a:path w="2232448" h="4136571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3" y="f14"/>
                    <a:pt x="f9" y="f5"/>
                    <a:pt x="f8" y="f5"/>
                  </a:cubicBezTo>
                  <a:lnTo>
                    <a:pt x="f15" y="f5"/>
                  </a:lnTo>
                  <a:cubicBezTo>
                    <a:pt x="f16" y="f5"/>
                    <a:pt x="f17" y="f10"/>
                    <a:pt x="f18" y="f12"/>
                  </a:cubicBezTo>
                  <a:cubicBezTo>
                    <a:pt x="f19" y="f13"/>
                    <a:pt x="f6" y="f9"/>
                    <a:pt x="f6" y="f8"/>
                  </a:cubicBezTo>
                  <a:lnTo>
                    <a:pt x="f6" y="f20"/>
                  </a:lnTo>
                  <a:cubicBezTo>
                    <a:pt x="f6" y="f21"/>
                    <a:pt x="f19" y="f22"/>
                    <a:pt x="f18" y="f23"/>
                  </a:cubicBezTo>
                  <a:cubicBezTo>
                    <a:pt x="f24" y="f25"/>
                    <a:pt x="f16" y="f7"/>
                    <a:pt x="f15" y="f7"/>
                  </a:cubicBezTo>
                  <a:lnTo>
                    <a:pt x="f8" y="f7"/>
                  </a:lnTo>
                  <a:cubicBezTo>
                    <a:pt x="f9" y="f7"/>
                    <a:pt x="f11" y="f25"/>
                    <a:pt x="f12" y="f23"/>
                  </a:cubicBezTo>
                  <a:cubicBezTo>
                    <a:pt x="f14" y="f26"/>
                    <a:pt x="f5" y="f21"/>
                    <a:pt x="f5" y="f20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8064A2"/>
            </a:solidFill>
            <a:ln w="25402">
              <a:solidFill>
                <a:srgbClr val="FFFFFF"/>
              </a:solidFill>
              <a:prstDash val="solid"/>
            </a:ln>
          </p:spPr>
          <p:txBody>
            <a:bodyPr vert="horz" wrap="square" lIns="142244" tIns="1796869" rIns="142244" bIns="969556" anchor="ctr" anchorCtr="1" compatLnSpc="1"/>
            <a:lstStyle/>
            <a:p>
              <a:pPr marL="0" marR="0" lvl="0" indent="0" algn="ctr" defTabSz="888997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000" b="1" i="0" u="none" strike="noStrike" kern="1200" cap="none" spc="0" baseline="0">
                  <a:solidFill>
                    <a:srgbClr val="FFFFFF"/>
                  </a:solidFill>
                  <a:uFillTx/>
                  <a:latin typeface="Gill Sans MT" pitchFamily="34"/>
                </a:rPr>
                <a:t>1</a:t>
              </a:r>
            </a:p>
            <a:p>
              <a:pPr marL="0" marR="0" lvl="0" indent="0" algn="ctr" defTabSz="888997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000" b="1" i="0" u="none" strike="noStrike" kern="1200" cap="none" spc="0" baseline="0">
                  <a:solidFill>
                    <a:srgbClr val="FFFFFF"/>
                  </a:solidFill>
                  <a:uFillTx/>
                  <a:latin typeface="Gill Sans MT" pitchFamily="34"/>
                </a:rPr>
                <a:t>ADET KÜTÜPHANE</a:t>
              </a:r>
              <a:endParaRPr lang="tr-TR" sz="2000" b="0" i="0" u="none" strike="noStrike" kern="1200" cap="none" spc="0" baseline="0">
                <a:solidFill>
                  <a:srgbClr val="FFFFFF"/>
                </a:solidFill>
                <a:uFillTx/>
                <a:latin typeface="Gill Sans MT" pitchFamily="34"/>
              </a:endParaRPr>
            </a:p>
          </p:txBody>
        </p:sp>
        <p:sp>
          <p:nvSpPr>
            <p:cNvPr id="9" name="8 Serbest Form"/>
            <p:cNvSpPr/>
            <p:nvPr/>
          </p:nvSpPr>
          <p:spPr>
            <a:xfrm>
              <a:off x="5211119" y="2420883"/>
              <a:ext cx="1892981" cy="1676662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1 0"/>
                <a:gd name="f15" fmla="*/ f9 f0 1"/>
                <a:gd name="f16" fmla="*/ f10 f0 1"/>
                <a:gd name="f17" fmla="?: f11 f4 1"/>
                <a:gd name="f18" fmla="?: f12 f5 1"/>
                <a:gd name="f19" fmla="?: f13 f6 1"/>
                <a:gd name="f20" fmla="+- f14 0 f1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1 0"/>
                <a:gd name="f28" fmla="+- f21 0 f1"/>
                <a:gd name="f29" fmla="+- f22 0 f1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0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0 1"/>
                <a:gd name="f47" fmla="*/ f42 f30 1"/>
                <a:gd name="f48" fmla="*/ f41 f30 1"/>
                <a:gd name="f49" fmla="*/ f46 1 f8"/>
                <a:gd name="f50" fmla="*/ f44 f30 1"/>
                <a:gd name="f51" fmla="+- f49 0 f1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0" swAng="f1"/>
                  <a:arcTo wR="f47" hR="f48" stAng="f2" swAng="f1"/>
                  <a:arcTo wR="f47" hR="f48" stAng="f7" swAng="f1"/>
                  <a:arcTo wR="f47" hR="f48" stAng="f1" swAng="f1"/>
                  <a:close/>
                </a:path>
              </a:pathLst>
            </a:custGeom>
            <a:blipFill>
              <a:blip r:embed="rId6" r:link="rId7" cstate="print">
                <a:alphaModFix/>
              </a:blip>
              <a:stretch>
                <a:fillRect/>
              </a:stretch>
            </a:blipFill>
            <a:ln w="25402">
              <a:solidFill>
                <a:srgbClr val="FFFFFF"/>
              </a:solidFill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" name="9 Serbest Form"/>
            <p:cNvSpPr/>
            <p:nvPr/>
          </p:nvSpPr>
          <p:spPr>
            <a:xfrm>
              <a:off x="7340812" y="2322283"/>
              <a:ext cx="2232443" cy="41365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32448"/>
                <a:gd name="f7" fmla="val 4136571"/>
                <a:gd name="f8" fmla="val 223245"/>
                <a:gd name="f9" fmla="val 164037"/>
                <a:gd name="f10" fmla="val 23521"/>
                <a:gd name="f11" fmla="val 107253"/>
                <a:gd name="f12" fmla="val 65387"/>
                <a:gd name="f13" fmla="val 107254"/>
                <a:gd name="f14" fmla="val 23520"/>
                <a:gd name="f15" fmla="val 2009203"/>
                <a:gd name="f16" fmla="val 2068411"/>
                <a:gd name="f17" fmla="val 2125195"/>
                <a:gd name="f18" fmla="val 2167061"/>
                <a:gd name="f19" fmla="val 2208928"/>
                <a:gd name="f20" fmla="val 3913326"/>
                <a:gd name="f21" fmla="val 3972534"/>
                <a:gd name="f22" fmla="val 4029318"/>
                <a:gd name="f23" fmla="val 4071184"/>
                <a:gd name="f24" fmla="val 2125194"/>
                <a:gd name="f25" fmla="val 4113051"/>
                <a:gd name="f26" fmla="val 4029317"/>
                <a:gd name="f27" fmla="+- 0 0 -90"/>
                <a:gd name="f28" fmla="*/ f3 1 2232448"/>
                <a:gd name="f29" fmla="*/ f4 1 4136571"/>
                <a:gd name="f30" fmla="+- f7 0 f5"/>
                <a:gd name="f31" fmla="+- f6 0 f5"/>
                <a:gd name="f32" fmla="*/ f27 f0 1"/>
                <a:gd name="f33" fmla="*/ f31 1 2232448"/>
                <a:gd name="f34" fmla="*/ f30 1 4136571"/>
                <a:gd name="f35" fmla="*/ 0 f31 1"/>
                <a:gd name="f36" fmla="*/ 223245 f30 1"/>
                <a:gd name="f37" fmla="*/ 65387 f31 1"/>
                <a:gd name="f38" fmla="*/ 65387 f30 1"/>
                <a:gd name="f39" fmla="*/ 223245 f31 1"/>
                <a:gd name="f40" fmla="*/ 0 f30 1"/>
                <a:gd name="f41" fmla="*/ 2009203 f31 1"/>
                <a:gd name="f42" fmla="*/ 2167061 f31 1"/>
                <a:gd name="f43" fmla="*/ 2232448 f31 1"/>
                <a:gd name="f44" fmla="*/ 3913326 f30 1"/>
                <a:gd name="f45" fmla="*/ 4071184 f30 1"/>
                <a:gd name="f46" fmla="*/ 4136571 f30 1"/>
                <a:gd name="f47" fmla="*/ f32 1 f2"/>
                <a:gd name="f48" fmla="*/ f35 1 2232448"/>
                <a:gd name="f49" fmla="*/ f36 1 4136571"/>
                <a:gd name="f50" fmla="*/ f37 1 2232448"/>
                <a:gd name="f51" fmla="*/ f38 1 4136571"/>
                <a:gd name="f52" fmla="*/ f39 1 2232448"/>
                <a:gd name="f53" fmla="*/ f40 1 4136571"/>
                <a:gd name="f54" fmla="*/ f41 1 2232448"/>
                <a:gd name="f55" fmla="*/ f42 1 2232448"/>
                <a:gd name="f56" fmla="*/ f43 1 2232448"/>
                <a:gd name="f57" fmla="*/ f44 1 4136571"/>
                <a:gd name="f58" fmla="*/ f45 1 4136571"/>
                <a:gd name="f59" fmla="*/ f46 1 4136571"/>
                <a:gd name="f60" fmla="*/ f5 1 f33"/>
                <a:gd name="f61" fmla="*/ f6 1 f33"/>
                <a:gd name="f62" fmla="*/ f5 1 f34"/>
                <a:gd name="f63" fmla="*/ f7 1 f34"/>
                <a:gd name="f64" fmla="+- f47 0 f1"/>
                <a:gd name="f65" fmla="*/ f48 1 f33"/>
                <a:gd name="f66" fmla="*/ f49 1 f34"/>
                <a:gd name="f67" fmla="*/ f50 1 f33"/>
                <a:gd name="f68" fmla="*/ f51 1 f34"/>
                <a:gd name="f69" fmla="*/ f52 1 f33"/>
                <a:gd name="f70" fmla="*/ f53 1 f34"/>
                <a:gd name="f71" fmla="*/ f54 1 f33"/>
                <a:gd name="f72" fmla="*/ f55 1 f33"/>
                <a:gd name="f73" fmla="*/ f56 1 f33"/>
                <a:gd name="f74" fmla="*/ f57 1 f34"/>
                <a:gd name="f75" fmla="*/ f58 1 f34"/>
                <a:gd name="f76" fmla="*/ f59 1 f34"/>
                <a:gd name="f77" fmla="*/ f60 f28 1"/>
                <a:gd name="f78" fmla="*/ f61 f28 1"/>
                <a:gd name="f79" fmla="*/ f63 f29 1"/>
                <a:gd name="f80" fmla="*/ f62 f29 1"/>
                <a:gd name="f81" fmla="*/ f65 f28 1"/>
                <a:gd name="f82" fmla="*/ f66 f29 1"/>
                <a:gd name="f83" fmla="*/ f67 f28 1"/>
                <a:gd name="f84" fmla="*/ f68 f29 1"/>
                <a:gd name="f85" fmla="*/ f69 f28 1"/>
                <a:gd name="f86" fmla="*/ f70 f29 1"/>
                <a:gd name="f87" fmla="*/ f71 f28 1"/>
                <a:gd name="f88" fmla="*/ f72 f28 1"/>
                <a:gd name="f89" fmla="*/ f73 f28 1"/>
                <a:gd name="f90" fmla="*/ f74 f29 1"/>
                <a:gd name="f91" fmla="*/ f75 f29 1"/>
                <a:gd name="f92" fmla="*/ f76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4">
                  <a:pos x="f81" y="f82"/>
                </a:cxn>
                <a:cxn ang="f64">
                  <a:pos x="f83" y="f84"/>
                </a:cxn>
                <a:cxn ang="f64">
                  <a:pos x="f85" y="f86"/>
                </a:cxn>
                <a:cxn ang="f64">
                  <a:pos x="f87" y="f86"/>
                </a:cxn>
                <a:cxn ang="f64">
                  <a:pos x="f88" y="f84"/>
                </a:cxn>
                <a:cxn ang="f64">
                  <a:pos x="f89" y="f82"/>
                </a:cxn>
                <a:cxn ang="f64">
                  <a:pos x="f89" y="f90"/>
                </a:cxn>
                <a:cxn ang="f64">
                  <a:pos x="f88" y="f91"/>
                </a:cxn>
                <a:cxn ang="f64">
                  <a:pos x="f87" y="f92"/>
                </a:cxn>
                <a:cxn ang="f64">
                  <a:pos x="f85" y="f92"/>
                </a:cxn>
                <a:cxn ang="f64">
                  <a:pos x="f83" y="f91"/>
                </a:cxn>
                <a:cxn ang="f64">
                  <a:pos x="f81" y="f90"/>
                </a:cxn>
                <a:cxn ang="f64">
                  <a:pos x="f81" y="f82"/>
                </a:cxn>
              </a:cxnLst>
              <a:rect l="f77" t="f80" r="f78" b="f79"/>
              <a:pathLst>
                <a:path w="2232448" h="4136571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3" y="f14"/>
                    <a:pt x="f9" y="f5"/>
                    <a:pt x="f8" y="f5"/>
                  </a:cubicBezTo>
                  <a:lnTo>
                    <a:pt x="f15" y="f5"/>
                  </a:lnTo>
                  <a:cubicBezTo>
                    <a:pt x="f16" y="f5"/>
                    <a:pt x="f17" y="f10"/>
                    <a:pt x="f18" y="f12"/>
                  </a:cubicBezTo>
                  <a:cubicBezTo>
                    <a:pt x="f19" y="f13"/>
                    <a:pt x="f6" y="f9"/>
                    <a:pt x="f6" y="f8"/>
                  </a:cubicBezTo>
                  <a:lnTo>
                    <a:pt x="f6" y="f20"/>
                  </a:lnTo>
                  <a:cubicBezTo>
                    <a:pt x="f6" y="f21"/>
                    <a:pt x="f19" y="f22"/>
                    <a:pt x="f18" y="f23"/>
                  </a:cubicBezTo>
                  <a:cubicBezTo>
                    <a:pt x="f24" y="f25"/>
                    <a:pt x="f16" y="f7"/>
                    <a:pt x="f15" y="f7"/>
                  </a:cubicBezTo>
                  <a:lnTo>
                    <a:pt x="f8" y="f7"/>
                  </a:lnTo>
                  <a:cubicBezTo>
                    <a:pt x="f9" y="f7"/>
                    <a:pt x="f11" y="f25"/>
                    <a:pt x="f12" y="f23"/>
                  </a:cubicBezTo>
                  <a:cubicBezTo>
                    <a:pt x="f14" y="f26"/>
                    <a:pt x="f5" y="f21"/>
                    <a:pt x="f5" y="f20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4BACC6"/>
            </a:solidFill>
            <a:ln w="25402">
              <a:solidFill>
                <a:srgbClr val="FFFFFF"/>
              </a:solidFill>
              <a:prstDash val="solid"/>
            </a:ln>
          </p:spPr>
          <p:txBody>
            <a:bodyPr vert="horz" wrap="square" lIns="142244" tIns="1796869" rIns="142244" bIns="969556" anchor="ctr" anchorCtr="1" compatLnSpc="1"/>
            <a:lstStyle/>
            <a:p>
              <a:pPr marL="0" marR="0" lvl="0" indent="0" algn="ctr" defTabSz="888997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000" b="1" i="0" u="none" strike="noStrike" kern="1200" cap="none" spc="0" baseline="0">
                  <a:solidFill>
                    <a:srgbClr val="FFFFFF"/>
                  </a:solidFill>
                  <a:uFillTx/>
                  <a:latin typeface="Gill Sans MT" pitchFamily="34"/>
                </a:rPr>
                <a:t>6</a:t>
              </a:r>
            </a:p>
            <a:p>
              <a:pPr marL="0" marR="0" lvl="0" indent="0" algn="ctr" defTabSz="888997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000" b="1" i="0" u="none" strike="noStrike" kern="1200" cap="none" spc="0" baseline="0">
                  <a:solidFill>
                    <a:srgbClr val="FFFFFF"/>
                  </a:solidFill>
                  <a:uFillTx/>
                  <a:latin typeface="Gill Sans MT" pitchFamily="34"/>
                </a:rPr>
                <a:t>ADET DERSLİK</a:t>
              </a:r>
            </a:p>
          </p:txBody>
        </p:sp>
        <p:sp>
          <p:nvSpPr>
            <p:cNvPr id="11" name="10 Serbest Form"/>
            <p:cNvSpPr/>
            <p:nvPr/>
          </p:nvSpPr>
          <p:spPr>
            <a:xfrm>
              <a:off x="7505715" y="2420883"/>
              <a:ext cx="1902656" cy="1676662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1 0"/>
                <a:gd name="f15" fmla="*/ f9 f0 1"/>
                <a:gd name="f16" fmla="*/ f10 f0 1"/>
                <a:gd name="f17" fmla="?: f11 f4 1"/>
                <a:gd name="f18" fmla="?: f12 f5 1"/>
                <a:gd name="f19" fmla="?: f13 f6 1"/>
                <a:gd name="f20" fmla="+- f14 0 f1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1 0"/>
                <a:gd name="f28" fmla="+- f21 0 f1"/>
                <a:gd name="f29" fmla="+- f22 0 f1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0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0 1"/>
                <a:gd name="f47" fmla="*/ f42 f30 1"/>
                <a:gd name="f48" fmla="*/ f41 f30 1"/>
                <a:gd name="f49" fmla="*/ f46 1 f8"/>
                <a:gd name="f50" fmla="*/ f44 f30 1"/>
                <a:gd name="f51" fmla="+- f49 0 f1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0" swAng="f1"/>
                  <a:arcTo wR="f47" hR="f48" stAng="f2" swAng="f1"/>
                  <a:arcTo wR="f47" hR="f48" stAng="f7" swAng="f1"/>
                  <a:arcTo wR="f47" hR="f48" stAng="f1" swAng="f1"/>
                  <a:close/>
                </a:path>
              </a:pathLst>
            </a:custGeom>
            <a:blipFill>
              <a:blip r:embed="rId8" r:link="rId9" cstate="print">
                <a:alphaModFix/>
              </a:blip>
              <a:stretch>
                <a:fillRect/>
              </a:stretch>
            </a:blipFill>
            <a:ln w="25402">
              <a:solidFill>
                <a:srgbClr val="FFFFFF"/>
              </a:solidFill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2" name="11 Serbest Form"/>
            <p:cNvSpPr/>
            <p:nvPr/>
          </p:nvSpPr>
          <p:spPr>
            <a:xfrm>
              <a:off x="9624389" y="2322283"/>
              <a:ext cx="2232443" cy="41365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32448"/>
                <a:gd name="f7" fmla="val 4136571"/>
                <a:gd name="f8" fmla="val 223245"/>
                <a:gd name="f9" fmla="val 164037"/>
                <a:gd name="f10" fmla="val 23521"/>
                <a:gd name="f11" fmla="val 107253"/>
                <a:gd name="f12" fmla="val 65387"/>
                <a:gd name="f13" fmla="val 107254"/>
                <a:gd name="f14" fmla="val 23520"/>
                <a:gd name="f15" fmla="val 2009203"/>
                <a:gd name="f16" fmla="val 2068411"/>
                <a:gd name="f17" fmla="val 2125195"/>
                <a:gd name="f18" fmla="val 2167061"/>
                <a:gd name="f19" fmla="val 2208928"/>
                <a:gd name="f20" fmla="val 3913326"/>
                <a:gd name="f21" fmla="val 3972534"/>
                <a:gd name="f22" fmla="val 4029318"/>
                <a:gd name="f23" fmla="val 4071184"/>
                <a:gd name="f24" fmla="val 2125194"/>
                <a:gd name="f25" fmla="val 4113051"/>
                <a:gd name="f26" fmla="val 4029317"/>
                <a:gd name="f27" fmla="+- 0 0 -90"/>
                <a:gd name="f28" fmla="*/ f3 1 2232448"/>
                <a:gd name="f29" fmla="*/ f4 1 4136571"/>
                <a:gd name="f30" fmla="+- f7 0 f5"/>
                <a:gd name="f31" fmla="+- f6 0 f5"/>
                <a:gd name="f32" fmla="*/ f27 f0 1"/>
                <a:gd name="f33" fmla="*/ f31 1 2232448"/>
                <a:gd name="f34" fmla="*/ f30 1 4136571"/>
                <a:gd name="f35" fmla="*/ 0 f31 1"/>
                <a:gd name="f36" fmla="*/ 223245 f30 1"/>
                <a:gd name="f37" fmla="*/ 65387 f31 1"/>
                <a:gd name="f38" fmla="*/ 65387 f30 1"/>
                <a:gd name="f39" fmla="*/ 223245 f31 1"/>
                <a:gd name="f40" fmla="*/ 0 f30 1"/>
                <a:gd name="f41" fmla="*/ 2009203 f31 1"/>
                <a:gd name="f42" fmla="*/ 2167061 f31 1"/>
                <a:gd name="f43" fmla="*/ 2232448 f31 1"/>
                <a:gd name="f44" fmla="*/ 3913326 f30 1"/>
                <a:gd name="f45" fmla="*/ 4071184 f30 1"/>
                <a:gd name="f46" fmla="*/ 4136571 f30 1"/>
                <a:gd name="f47" fmla="*/ f32 1 f2"/>
                <a:gd name="f48" fmla="*/ f35 1 2232448"/>
                <a:gd name="f49" fmla="*/ f36 1 4136571"/>
                <a:gd name="f50" fmla="*/ f37 1 2232448"/>
                <a:gd name="f51" fmla="*/ f38 1 4136571"/>
                <a:gd name="f52" fmla="*/ f39 1 2232448"/>
                <a:gd name="f53" fmla="*/ f40 1 4136571"/>
                <a:gd name="f54" fmla="*/ f41 1 2232448"/>
                <a:gd name="f55" fmla="*/ f42 1 2232448"/>
                <a:gd name="f56" fmla="*/ f43 1 2232448"/>
                <a:gd name="f57" fmla="*/ f44 1 4136571"/>
                <a:gd name="f58" fmla="*/ f45 1 4136571"/>
                <a:gd name="f59" fmla="*/ f46 1 4136571"/>
                <a:gd name="f60" fmla="*/ f5 1 f33"/>
                <a:gd name="f61" fmla="*/ f6 1 f33"/>
                <a:gd name="f62" fmla="*/ f5 1 f34"/>
                <a:gd name="f63" fmla="*/ f7 1 f34"/>
                <a:gd name="f64" fmla="+- f47 0 f1"/>
                <a:gd name="f65" fmla="*/ f48 1 f33"/>
                <a:gd name="f66" fmla="*/ f49 1 f34"/>
                <a:gd name="f67" fmla="*/ f50 1 f33"/>
                <a:gd name="f68" fmla="*/ f51 1 f34"/>
                <a:gd name="f69" fmla="*/ f52 1 f33"/>
                <a:gd name="f70" fmla="*/ f53 1 f34"/>
                <a:gd name="f71" fmla="*/ f54 1 f33"/>
                <a:gd name="f72" fmla="*/ f55 1 f33"/>
                <a:gd name="f73" fmla="*/ f56 1 f33"/>
                <a:gd name="f74" fmla="*/ f57 1 f34"/>
                <a:gd name="f75" fmla="*/ f58 1 f34"/>
                <a:gd name="f76" fmla="*/ f59 1 f34"/>
                <a:gd name="f77" fmla="*/ f60 f28 1"/>
                <a:gd name="f78" fmla="*/ f61 f28 1"/>
                <a:gd name="f79" fmla="*/ f63 f29 1"/>
                <a:gd name="f80" fmla="*/ f62 f29 1"/>
                <a:gd name="f81" fmla="*/ f65 f28 1"/>
                <a:gd name="f82" fmla="*/ f66 f29 1"/>
                <a:gd name="f83" fmla="*/ f67 f28 1"/>
                <a:gd name="f84" fmla="*/ f68 f29 1"/>
                <a:gd name="f85" fmla="*/ f69 f28 1"/>
                <a:gd name="f86" fmla="*/ f70 f29 1"/>
                <a:gd name="f87" fmla="*/ f71 f28 1"/>
                <a:gd name="f88" fmla="*/ f72 f28 1"/>
                <a:gd name="f89" fmla="*/ f73 f28 1"/>
                <a:gd name="f90" fmla="*/ f74 f29 1"/>
                <a:gd name="f91" fmla="*/ f75 f29 1"/>
                <a:gd name="f92" fmla="*/ f76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4">
                  <a:pos x="f81" y="f82"/>
                </a:cxn>
                <a:cxn ang="f64">
                  <a:pos x="f83" y="f84"/>
                </a:cxn>
                <a:cxn ang="f64">
                  <a:pos x="f85" y="f86"/>
                </a:cxn>
                <a:cxn ang="f64">
                  <a:pos x="f87" y="f86"/>
                </a:cxn>
                <a:cxn ang="f64">
                  <a:pos x="f88" y="f84"/>
                </a:cxn>
                <a:cxn ang="f64">
                  <a:pos x="f89" y="f82"/>
                </a:cxn>
                <a:cxn ang="f64">
                  <a:pos x="f89" y="f90"/>
                </a:cxn>
                <a:cxn ang="f64">
                  <a:pos x="f88" y="f91"/>
                </a:cxn>
                <a:cxn ang="f64">
                  <a:pos x="f87" y="f92"/>
                </a:cxn>
                <a:cxn ang="f64">
                  <a:pos x="f85" y="f92"/>
                </a:cxn>
                <a:cxn ang="f64">
                  <a:pos x="f83" y="f91"/>
                </a:cxn>
                <a:cxn ang="f64">
                  <a:pos x="f81" y="f90"/>
                </a:cxn>
                <a:cxn ang="f64">
                  <a:pos x="f81" y="f82"/>
                </a:cxn>
              </a:cxnLst>
              <a:rect l="f77" t="f80" r="f78" b="f79"/>
              <a:pathLst>
                <a:path w="2232448" h="4136571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3" y="f14"/>
                    <a:pt x="f9" y="f5"/>
                    <a:pt x="f8" y="f5"/>
                  </a:cubicBezTo>
                  <a:lnTo>
                    <a:pt x="f15" y="f5"/>
                  </a:lnTo>
                  <a:cubicBezTo>
                    <a:pt x="f16" y="f5"/>
                    <a:pt x="f17" y="f10"/>
                    <a:pt x="f18" y="f12"/>
                  </a:cubicBezTo>
                  <a:cubicBezTo>
                    <a:pt x="f19" y="f13"/>
                    <a:pt x="f6" y="f9"/>
                    <a:pt x="f6" y="f8"/>
                  </a:cubicBezTo>
                  <a:lnTo>
                    <a:pt x="f6" y="f20"/>
                  </a:lnTo>
                  <a:cubicBezTo>
                    <a:pt x="f6" y="f21"/>
                    <a:pt x="f19" y="f22"/>
                    <a:pt x="f18" y="f23"/>
                  </a:cubicBezTo>
                  <a:cubicBezTo>
                    <a:pt x="f24" y="f25"/>
                    <a:pt x="f16" y="f7"/>
                    <a:pt x="f15" y="f7"/>
                  </a:cubicBezTo>
                  <a:lnTo>
                    <a:pt x="f8" y="f7"/>
                  </a:lnTo>
                  <a:cubicBezTo>
                    <a:pt x="f9" y="f7"/>
                    <a:pt x="f11" y="f25"/>
                    <a:pt x="f12" y="f23"/>
                  </a:cubicBezTo>
                  <a:cubicBezTo>
                    <a:pt x="f14" y="f26"/>
                    <a:pt x="f5" y="f21"/>
                    <a:pt x="f5" y="f20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79646"/>
            </a:solidFill>
            <a:ln w="25402">
              <a:solidFill>
                <a:srgbClr val="FFFFFF"/>
              </a:solidFill>
              <a:prstDash val="solid"/>
            </a:ln>
          </p:spPr>
          <p:txBody>
            <a:bodyPr vert="horz" wrap="square" lIns="142244" tIns="1796869" rIns="142244" bIns="969556" anchor="ctr" anchorCtr="1" compatLnSpc="1"/>
            <a:lstStyle/>
            <a:p>
              <a:pPr marL="0" marR="0" lvl="0" indent="0" algn="ctr" defTabSz="888997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000" b="1" i="0" u="none" strike="noStrike" kern="1200" cap="none" spc="0" baseline="0">
                  <a:solidFill>
                    <a:srgbClr val="FFFFFF"/>
                  </a:solidFill>
                  <a:uFillTx/>
                  <a:latin typeface="Gill Sans MT" pitchFamily="34"/>
                </a:rPr>
                <a:t>150</a:t>
              </a:r>
            </a:p>
            <a:p>
              <a:pPr marL="0" marR="0" lvl="0" indent="0" algn="ctr" defTabSz="888997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000" b="1" i="0" u="none" strike="noStrike" kern="1200" cap="none" spc="0" baseline="0">
                  <a:solidFill>
                    <a:srgbClr val="FFFFFF"/>
                  </a:solidFill>
                  <a:uFillTx/>
                  <a:latin typeface="Gill Sans MT" pitchFamily="34"/>
                </a:rPr>
                <a:t>KİŞİLİK YEMEKHANE</a:t>
              </a:r>
              <a:endParaRPr lang="tr-TR" sz="2000" b="0" i="0" u="none" strike="noStrike" kern="1200" cap="none" spc="0" baseline="0">
                <a:solidFill>
                  <a:srgbClr val="FFFFFF"/>
                </a:solidFill>
                <a:uFillTx/>
                <a:latin typeface="Gill Sans MT" pitchFamily="34"/>
              </a:endParaRPr>
            </a:p>
          </p:txBody>
        </p:sp>
        <p:sp>
          <p:nvSpPr>
            <p:cNvPr id="13" name="12 Serbest Form"/>
            <p:cNvSpPr/>
            <p:nvPr/>
          </p:nvSpPr>
          <p:spPr>
            <a:xfrm>
              <a:off x="9800301" y="2420883"/>
              <a:ext cx="1912321" cy="1676662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1 0"/>
                <a:gd name="f15" fmla="*/ f9 f0 1"/>
                <a:gd name="f16" fmla="*/ f10 f0 1"/>
                <a:gd name="f17" fmla="?: f11 f4 1"/>
                <a:gd name="f18" fmla="?: f12 f5 1"/>
                <a:gd name="f19" fmla="?: f13 f6 1"/>
                <a:gd name="f20" fmla="+- f14 0 f1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1 0"/>
                <a:gd name="f28" fmla="+- f21 0 f1"/>
                <a:gd name="f29" fmla="+- f22 0 f1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0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0 1"/>
                <a:gd name="f47" fmla="*/ f42 f30 1"/>
                <a:gd name="f48" fmla="*/ f41 f30 1"/>
                <a:gd name="f49" fmla="*/ f46 1 f8"/>
                <a:gd name="f50" fmla="*/ f44 f30 1"/>
                <a:gd name="f51" fmla="+- f49 0 f1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0" swAng="f1"/>
                  <a:arcTo wR="f47" hR="f48" stAng="f2" swAng="f1"/>
                  <a:arcTo wR="f47" hR="f48" stAng="f7" swAng="f1"/>
                  <a:arcTo wR="f47" hR="f48" stAng="f1" swAng="f1"/>
                  <a:close/>
                </a:path>
              </a:pathLst>
            </a:custGeom>
            <a:blipFill>
              <a:blip r:embed="rId10" r:link="rId11" cstate="print">
                <a:alphaModFix/>
              </a:blip>
              <a:stretch>
                <a:fillRect/>
              </a:stretch>
            </a:blipFill>
            <a:ln w="25402">
              <a:solidFill>
                <a:srgbClr val="FFFFFF"/>
              </a:solidFill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4" name="13 Serbest Form"/>
            <p:cNvSpPr/>
            <p:nvPr/>
          </p:nvSpPr>
          <p:spPr>
            <a:xfrm>
              <a:off x="899751" y="5631542"/>
              <a:ext cx="10515728" cy="62048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50000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29 f26 1"/>
                <a:gd name="f35" fmla="*/ f30 f26 1"/>
                <a:gd name="f36" fmla="*/ f32 1 2"/>
                <a:gd name="f37" fmla="*/ f33 1 2"/>
                <a:gd name="f38" fmla="min f33 f32"/>
                <a:gd name="f39" fmla="*/ f32 f7 1"/>
                <a:gd name="f40" fmla="+- f6 f36 0"/>
                <a:gd name="f41" fmla="+- f6 f37 0"/>
                <a:gd name="f42" fmla="*/ f38 f7 1"/>
                <a:gd name="f43" fmla="*/ f39 1 200000"/>
                <a:gd name="f44" fmla="*/ f42 1 100000"/>
                <a:gd name="f45" fmla="+- f40 0 f43"/>
                <a:gd name="f46" fmla="+- f40 f43 0"/>
                <a:gd name="f47" fmla="*/ f40 f26 1"/>
                <a:gd name="f48" fmla="*/ f41 f26 1"/>
                <a:gd name="f49" fmla="+- f29 0 f44"/>
                <a:gd name="f50" fmla="*/ f45 f44 1"/>
                <a:gd name="f51" fmla="*/ f45 f26 1"/>
                <a:gd name="f52" fmla="*/ f46 f26 1"/>
                <a:gd name="f53" fmla="*/ f44 f26 1"/>
                <a:gd name="f54" fmla="*/ f50 1 f36"/>
                <a:gd name="f55" fmla="*/ f49 f26 1"/>
                <a:gd name="f56" fmla="+- f44 0 f54"/>
                <a:gd name="f57" fmla="+- f49 f54 0"/>
                <a:gd name="f58" fmla="*/ f56 f26 1"/>
                <a:gd name="f59" fmla="*/ f57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55" y="f31"/>
                </a:cxn>
                <a:cxn ang="f24">
                  <a:pos x="f48" y="f51"/>
                </a:cxn>
                <a:cxn ang="f24">
                  <a:pos x="f53" y="f31"/>
                </a:cxn>
                <a:cxn ang="f25">
                  <a:pos x="f53" y="f35"/>
                </a:cxn>
                <a:cxn ang="f25">
                  <a:pos x="f48" y="f52"/>
                </a:cxn>
                <a:cxn ang="f25">
                  <a:pos x="f55" y="f35"/>
                </a:cxn>
              </a:cxnLst>
              <a:rect l="f58" t="f51" r="f59" b="f52"/>
              <a:pathLst>
                <a:path>
                  <a:moveTo>
                    <a:pt x="f31" y="f47"/>
                  </a:moveTo>
                  <a:lnTo>
                    <a:pt x="f53" y="f31"/>
                  </a:lnTo>
                  <a:lnTo>
                    <a:pt x="f53" y="f51"/>
                  </a:lnTo>
                  <a:lnTo>
                    <a:pt x="f55" y="f51"/>
                  </a:lnTo>
                  <a:lnTo>
                    <a:pt x="f55" y="f31"/>
                  </a:lnTo>
                  <a:lnTo>
                    <a:pt x="f34" y="f47"/>
                  </a:lnTo>
                  <a:lnTo>
                    <a:pt x="f55" y="f35"/>
                  </a:lnTo>
                  <a:lnTo>
                    <a:pt x="f55" y="f52"/>
                  </a:lnTo>
                  <a:lnTo>
                    <a:pt x="f53" y="f52"/>
                  </a:lnTo>
                  <a:lnTo>
                    <a:pt x="f53" y="f35"/>
                  </a:lnTo>
                  <a:close/>
                </a:path>
              </a:pathLst>
            </a:custGeom>
            <a:solidFill>
              <a:srgbClr val="E8D0D0"/>
            </a:solidFill>
            <a:ln w="25402">
              <a:solidFill>
                <a:srgbClr val="FFFFFF"/>
              </a:solidFill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/>
            <a:r>
              <a:rPr lang="tr-TR" sz="4000" b="1"/>
              <a:t>YURTLAR</a:t>
            </a:r>
          </a:p>
        </p:txBody>
      </p:sp>
      <p:pic>
        <p:nvPicPr>
          <p:cNvPr id="3" name="Picture 2" descr="C:\Users\Fener\Desktop\305835_449875801753472_903941694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15482" y="3861044"/>
            <a:ext cx="2890811" cy="2808314"/>
          </a:xfrm>
          <a:prstGeom prst="rect">
            <a:avLst/>
          </a:prstGeom>
          <a:solidFill>
            <a:srgbClr val="EDEDED"/>
          </a:solidFill>
          <a:ln>
            <a:noFill/>
          </a:ln>
        </p:spPr>
      </p:pic>
      <p:pic>
        <p:nvPicPr>
          <p:cNvPr id="4" name="Picture 2" descr="C:\Users\eruh.myo\Desktop\oklll\20150506_0916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48128" y="3761658"/>
            <a:ext cx="2976225" cy="3096341"/>
          </a:xfrm>
          <a:prstGeom prst="rect">
            <a:avLst/>
          </a:prstGeom>
          <a:solidFill>
            <a:srgbClr val="EDEDED"/>
          </a:solidFill>
          <a:ln>
            <a:noFill/>
          </a:ln>
        </p:spPr>
      </p:pic>
      <p:grpSp>
        <p:nvGrpSpPr>
          <p:cNvPr id="5" name="İçerik Yer Tutucusu 3"/>
          <p:cNvGrpSpPr/>
          <p:nvPr/>
        </p:nvGrpSpPr>
        <p:grpSpPr>
          <a:xfrm>
            <a:off x="1055437" y="2060847"/>
            <a:ext cx="9372664" cy="1713969"/>
            <a:chOff x="1055437" y="2060847"/>
            <a:chExt cx="9372664" cy="1713969"/>
          </a:xfrm>
        </p:grpSpPr>
        <p:sp>
          <p:nvSpPr>
            <p:cNvPr id="6" name="20 Serbest Form"/>
            <p:cNvSpPr/>
            <p:nvPr/>
          </p:nvSpPr>
          <p:spPr>
            <a:xfrm>
              <a:off x="5951985" y="2060847"/>
              <a:ext cx="4476116" cy="171396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80319"/>
                <a:gd name="f7" fmla="val 1368191"/>
                <a:gd name="f8" fmla="+- 0 0 -90"/>
                <a:gd name="f9" fmla="*/ f3 1 2280319"/>
                <a:gd name="f10" fmla="*/ f4 1 1368191"/>
                <a:gd name="f11" fmla="+- f7 0 f5"/>
                <a:gd name="f12" fmla="+- f6 0 f5"/>
                <a:gd name="f13" fmla="*/ f8 f0 1"/>
                <a:gd name="f14" fmla="*/ f12 1 2280319"/>
                <a:gd name="f15" fmla="*/ f11 1 1368191"/>
                <a:gd name="f16" fmla="*/ 0 f12 1"/>
                <a:gd name="f17" fmla="*/ 0 f11 1"/>
                <a:gd name="f18" fmla="*/ 2280319 f12 1"/>
                <a:gd name="f19" fmla="*/ 1368191 f11 1"/>
                <a:gd name="f20" fmla="*/ f13 1 f2"/>
                <a:gd name="f21" fmla="*/ f16 1 2280319"/>
                <a:gd name="f22" fmla="*/ f17 1 1368191"/>
                <a:gd name="f23" fmla="*/ f18 1 2280319"/>
                <a:gd name="f24" fmla="*/ f19 1 1368191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280319" h="1368191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DA66C4"/>
            </a:solidFill>
            <a:ln w="22229">
              <a:solidFill>
                <a:srgbClr val="FFFFFF"/>
              </a:solidFill>
              <a:prstDash val="solid"/>
            </a:ln>
          </p:spPr>
          <p:txBody>
            <a:bodyPr vert="horz" wrap="square" lIns="91440" tIns="91440" rIns="91440" bIns="91440" anchor="ctr" anchorCtr="1" compatLnSpc="1"/>
            <a:lstStyle/>
            <a:p>
              <a:pPr marL="0" marR="0" lvl="0" indent="0" algn="ctr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400" b="0" i="0" u="none" strike="noStrike" kern="1200" cap="none" spc="0" baseline="0">
                  <a:solidFill>
                    <a:srgbClr val="000000"/>
                  </a:solidFill>
                  <a:uFillTx/>
                  <a:latin typeface="Gill Sans MT"/>
                </a:rPr>
                <a:t>75 (87) KİŞİLİK KIZ YURDU</a:t>
              </a:r>
            </a:p>
          </p:txBody>
        </p:sp>
        <p:sp>
          <p:nvSpPr>
            <p:cNvPr id="7" name="23 Serbest Form"/>
            <p:cNvSpPr/>
            <p:nvPr/>
          </p:nvSpPr>
          <p:spPr>
            <a:xfrm>
              <a:off x="1055437" y="2060847"/>
              <a:ext cx="4476116" cy="171396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80319"/>
                <a:gd name="f7" fmla="val 1368191"/>
                <a:gd name="f8" fmla="+- 0 0 -90"/>
                <a:gd name="f9" fmla="*/ f3 1 2280319"/>
                <a:gd name="f10" fmla="*/ f4 1 1368191"/>
                <a:gd name="f11" fmla="+- f7 0 f5"/>
                <a:gd name="f12" fmla="+- f6 0 f5"/>
                <a:gd name="f13" fmla="*/ f8 f0 1"/>
                <a:gd name="f14" fmla="*/ f12 1 2280319"/>
                <a:gd name="f15" fmla="*/ f11 1 1368191"/>
                <a:gd name="f16" fmla="*/ 0 f12 1"/>
                <a:gd name="f17" fmla="*/ 0 f11 1"/>
                <a:gd name="f18" fmla="*/ 2280319 f12 1"/>
                <a:gd name="f19" fmla="*/ 1368191 f11 1"/>
                <a:gd name="f20" fmla="*/ f13 1 f2"/>
                <a:gd name="f21" fmla="*/ f16 1 2280319"/>
                <a:gd name="f22" fmla="*/ f17 1 1368191"/>
                <a:gd name="f23" fmla="*/ f18 1 2280319"/>
                <a:gd name="f24" fmla="*/ f19 1 1368191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280319" h="1368191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00B0F0"/>
            </a:solidFill>
            <a:ln w="22229">
              <a:solidFill>
                <a:srgbClr val="FFFFFF"/>
              </a:solidFill>
              <a:prstDash val="solid"/>
            </a:ln>
          </p:spPr>
          <p:txBody>
            <a:bodyPr vert="horz" wrap="square" lIns="91440" tIns="91440" rIns="91440" bIns="91440" anchor="ctr" anchorCtr="1" compatLnSpc="1"/>
            <a:lstStyle/>
            <a:p>
              <a:pPr marL="0" marR="0" lvl="0" indent="0" algn="ctr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400" b="0" i="0" u="none" strike="noStrike" kern="0" cap="none" spc="0" baseline="0">
                  <a:solidFill>
                    <a:srgbClr val="000000"/>
                  </a:solidFill>
                  <a:uFillTx/>
                  <a:latin typeface="Gill Sans MT"/>
                </a:rPr>
                <a:t>50</a:t>
              </a:r>
              <a:r>
                <a:rPr lang="tr-TR" sz="2400" b="0" i="0" u="none" strike="noStrike" kern="1200" cap="none" spc="0" baseline="0">
                  <a:solidFill>
                    <a:srgbClr val="000000"/>
                  </a:solidFill>
                  <a:uFillTx/>
                  <a:latin typeface="Gill Sans MT"/>
                </a:rPr>
                <a:t> (24) KİŞİLİK ERKEK YURDU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r Pay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2268</TotalTime>
  <Words>499</Words>
  <Application>Microsoft Office PowerPoint</Application>
  <PresentationFormat>Özel</PresentationFormat>
  <Paragraphs>134</Paragraphs>
  <Slides>36</Slides>
  <Notes>3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36</vt:i4>
      </vt:variant>
    </vt:vector>
  </HeadingPairs>
  <TitlesOfParts>
    <vt:vector size="37" baseType="lpstr">
      <vt:lpstr>Kar Payı</vt:lpstr>
      <vt:lpstr>        </vt:lpstr>
      <vt:lpstr>   MESLEK YÜKSEKOKULUMUZDA MEVCUT BÖLÜMLER/PROGRAMLAR VE ÖĞRENCİ SAYISI</vt:lpstr>
      <vt:lpstr>GELECEK DÖNEMLERDE AÇILMASI PLANLANAN BÖLÜMLER/PROGRAMLAR</vt:lpstr>
      <vt:lpstr>AKADEMİK PERSONEL</vt:lpstr>
      <vt:lpstr>İDARİ PERSONEL</vt:lpstr>
      <vt:lpstr>DİĞER PERSONEL</vt:lpstr>
      <vt:lpstr>ULUSAL VE ULUSLARARASI BİLİMSEL BİLİMSEL ÇALIŞMALAR (2017)</vt:lpstr>
      <vt:lpstr>İDARİ BİNA</vt:lpstr>
      <vt:lpstr>YURTLAR</vt:lpstr>
      <vt:lpstr>UYGULAMA ALANLARIMIZ</vt:lpstr>
      <vt:lpstr>Slayt 11</vt:lpstr>
      <vt:lpstr>ÖĞRENCİ VE TOPLULUK ETKİNLİKLERİ 8 MART 2018 DÜNYA KADINLAR GÜNÜ ETKİNLİĞİ KARANFİL DAĞITIMI</vt:lpstr>
      <vt:lpstr>ÖĞRENCİ VE TOPLULUK ETKİNLİKLERİ SEVGİ EVLERİ ZİYARETİ VE UÇURTMA ŞENLİĞİ</vt:lpstr>
      <vt:lpstr>ÖĞRENCİ VE TOPLULUK ETKİNLİKLERİ HASTA ZİYARETİ  (YAŞLILAR HAFTASI)</vt:lpstr>
      <vt:lpstr>ÖĞRENCİ VE TOPLULUK ETKİNLİKLERİ TIBBİ SOSYAL HİZMET KONFERANSI</vt:lpstr>
      <vt:lpstr>ÖĞRENCİ VE TOPLULUK ETKİNLİKLERİ TARIM VE HAYVANCILIK FUARI DİYARBAKIR</vt:lpstr>
      <vt:lpstr>ÖĞRENCİ VE TOPLULUK ETKİNLİKLERİ KADINLAR GÜNÜ ETKİNLİĞİ</vt:lpstr>
      <vt:lpstr>ÖĞRENCİ VE TOPLULUK ETKİNLİKLERİ ENGELSİZ YAŞAM MERKEZİ ZİYARETİ</vt:lpstr>
      <vt:lpstr>ÖĞRENCİ VE TOPLULUK ETKİNLİKLERİ ENGELLİLERLE RESİM ÇALIŞMASI</vt:lpstr>
      <vt:lpstr>ÖĞRENCİ VE TOPLULUK ETKİNLİKLERİ GÖÇ VE MÜLTECİLİK KONULU TİYATRO GÖSTERİSİ</vt:lpstr>
      <vt:lpstr>ÖĞRENCİ VE TOPLULUK ETKİNLİKLERİ UYGULAMA BAHÇESİNDE AŞILAMA VE BUDAMA </vt:lpstr>
      <vt:lpstr>ÖĞRENCİ VE TOPLULUK ETKİNLİKLERİ İFFET” KONULU SEMİNER</vt:lpstr>
      <vt:lpstr>ÖĞRENCİ VE TOPLULUK ETKİNLİKLERİ AİLE REHAFI”  ADLI ÇALIŞMA</vt:lpstr>
      <vt:lpstr>ÖĞRENCİ VE TOPLULUK ETKİNLİKLERİ FİDAN DİKME ETKİNLİĞİ</vt:lpstr>
      <vt:lpstr>ÖĞRENCİ VE TOPLULUK ETKİNLİKLERİ ÇOCUK REFAHI KONULU ÇALIŞMA</vt:lpstr>
      <vt:lpstr>ÖĞRENCİ VE TOPLULUK ETKİNLİKLERİ  GENÇLİK REHAFI” KONULU ÇALIŞMA</vt:lpstr>
      <vt:lpstr>ÖĞRENCİ VE TOPLULUK ETKİNLİKLERİ  YAŞLILARA SAYGI HAFTASI EKİNLİĞİ</vt:lpstr>
      <vt:lpstr>ÖĞRENCİ VE TOPLULUK ETKİNLİKLERİ “KADIN HAKLARI” KONULU ÇALIŞMA</vt:lpstr>
      <vt:lpstr>ÖĞRENCİ VE TOPLULUK ETKİNLİKLERİ  “KADINIM” HAYATA RENK KATIYORUM ETKİNLİĞİ</vt:lpstr>
      <vt:lpstr>ÖĞRENCİ VE TOPLULUK ETKİNLİKLERİ  “3 ARALIK DÜNYA ENGELLİLER GÜNÜ” ETKİNLİĞİ</vt:lpstr>
      <vt:lpstr>ÖĞRENCİ VE TOPLULUK ETKİNLİKLERİ AŞURE ETKİNLİĞİ</vt:lpstr>
      <vt:lpstr>ÖĞRENCİ VE TOPLULUK ETKİNLİKLERİ  “DUANIN SOSYAL HAYATIMIZA ETKİLERİ” KONFERANSI</vt:lpstr>
      <vt:lpstr>ÖĞRENCİ VE TOPLULUK ETKİNLİKLERİ “MADDE BAĞIMLILIĞI FARKINDALIK” ÇALIŞMASI</vt:lpstr>
      <vt:lpstr>ÖĞRENCİ VE TOPLULUK ETKİNLİKLERİ “MİNİK ELLER SEVGİYLE ISINIYOR” KAMPANYASI</vt:lpstr>
      <vt:lpstr>ÖĞRENCİ VE TOPLULUK ETKİNLİKLERİ “YILSONU FUTBOL” TURNUVASI</vt:lpstr>
      <vt:lpstr>PLANLANAN ÇALIŞMALAR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ÇANAKKALE’DE YAŞAYAN FARKLI KÜLTÜRLERDEKİ YAŞLILARA YÖNELİK ŞİDDETİN KARŞILAŞTIRILMASI:  NİTEL ARAŞTIRMA</dc:title>
  <dc:creator>göksel öztürk</dc:creator>
  <cp:lastModifiedBy>lab</cp:lastModifiedBy>
  <cp:revision>196</cp:revision>
  <dcterms:created xsi:type="dcterms:W3CDTF">2016-08-31T05:59:28Z</dcterms:created>
  <dcterms:modified xsi:type="dcterms:W3CDTF">2018-09-17T12:53:39Z</dcterms:modified>
</cp:coreProperties>
</file>